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848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CB015A-2959-624A-A52A-CEF5C5913F3A}" type="doc">
      <dgm:prSet loTypeId="urn:microsoft.com/office/officeart/2005/8/layout/orgChart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71A9585-2BB1-0947-95EE-030020F7FB9E}">
      <dgm:prSet phldrT="[Text]"/>
      <dgm:spPr/>
      <dgm:t>
        <a:bodyPr/>
        <a:lstStyle/>
        <a:p>
          <a:r>
            <a:rPr lang="en-US" smtClean="0"/>
            <a:t>Clean Energy Vision Project</a:t>
          </a:r>
          <a:endParaRPr lang="en-US"/>
        </a:p>
      </dgm:t>
    </dgm:pt>
    <dgm:pt modelId="{0250AF20-330A-714A-9522-02DE1D7F63AF}" type="parTrans" cxnId="{29A84868-26A4-A74C-B5CD-2A7CBCF4C231}">
      <dgm:prSet/>
      <dgm:spPr/>
      <dgm:t>
        <a:bodyPr/>
        <a:lstStyle/>
        <a:p>
          <a:endParaRPr lang="en-US"/>
        </a:p>
      </dgm:t>
    </dgm:pt>
    <dgm:pt modelId="{183BA07F-3101-7B4F-AFE0-A7757602933B}" type="sibTrans" cxnId="{29A84868-26A4-A74C-B5CD-2A7CBCF4C231}">
      <dgm:prSet/>
      <dgm:spPr/>
      <dgm:t>
        <a:bodyPr/>
        <a:lstStyle/>
        <a:p>
          <a:endParaRPr lang="en-US"/>
        </a:p>
      </dgm:t>
    </dgm:pt>
    <dgm:pt modelId="{79404168-6797-4D4F-9B30-457D17DFC093}">
      <dgm:prSet/>
      <dgm:spPr/>
      <dgm:t>
        <a:bodyPr/>
        <a:lstStyle/>
        <a:p>
          <a:r>
            <a:rPr lang="en-US" dirty="0" smtClean="0"/>
            <a:t>The Story </a:t>
          </a:r>
        </a:p>
        <a:p>
          <a:r>
            <a:rPr lang="en-US" dirty="0" smtClean="0"/>
            <a:t>Project Overview</a:t>
          </a:r>
          <a:endParaRPr lang="en-US" dirty="0"/>
        </a:p>
      </dgm:t>
    </dgm:pt>
    <dgm:pt modelId="{CB379BB8-3DB5-A04F-A08D-EBC1AC9B2735}" type="parTrans" cxnId="{AC991048-2B82-C44A-BE3D-A54F4957F076}">
      <dgm:prSet/>
      <dgm:spPr/>
      <dgm:t>
        <a:bodyPr/>
        <a:lstStyle/>
        <a:p>
          <a:endParaRPr lang="en-US"/>
        </a:p>
      </dgm:t>
    </dgm:pt>
    <dgm:pt modelId="{B8965674-1217-134E-B4E4-E8068E8E11DA}" type="sibTrans" cxnId="{AC991048-2B82-C44A-BE3D-A54F4957F076}">
      <dgm:prSet/>
      <dgm:spPr/>
      <dgm:t>
        <a:bodyPr/>
        <a:lstStyle/>
        <a:p>
          <a:endParaRPr lang="en-US"/>
        </a:p>
      </dgm:t>
    </dgm:pt>
    <dgm:pt modelId="{EDF34D05-B72C-2543-A350-D6A5CB40B260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Western Grid 2050</a:t>
          </a:r>
          <a:endParaRPr lang="en-US" dirty="0">
            <a:solidFill>
              <a:schemeClr val="tx1"/>
            </a:solidFill>
          </a:endParaRPr>
        </a:p>
      </dgm:t>
    </dgm:pt>
    <dgm:pt modelId="{20197CCE-2B16-D04F-AA96-76DC5AE637CB}" type="parTrans" cxnId="{C1AE3182-62ED-E045-9DB2-45ABB3A07E6F}">
      <dgm:prSet/>
      <dgm:spPr/>
      <dgm:t>
        <a:bodyPr/>
        <a:lstStyle/>
        <a:p>
          <a:endParaRPr lang="en-US"/>
        </a:p>
      </dgm:t>
    </dgm:pt>
    <dgm:pt modelId="{BF4DDB28-EBC5-D74B-A9E6-37A2A509FD6C}" type="sibTrans" cxnId="{C1AE3182-62ED-E045-9DB2-45ABB3A07E6F}">
      <dgm:prSet/>
      <dgm:spPr/>
      <dgm:t>
        <a:bodyPr/>
        <a:lstStyle/>
        <a:p>
          <a:endParaRPr lang="en-US"/>
        </a:p>
      </dgm:t>
    </dgm:pt>
    <dgm:pt modelId="{6E7C8409-407D-4E43-9FF8-70BC4680BA42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Transition Plan</a:t>
          </a:r>
          <a:endParaRPr lang="en-US" dirty="0">
            <a:solidFill>
              <a:schemeClr val="tx1"/>
            </a:solidFill>
          </a:endParaRPr>
        </a:p>
      </dgm:t>
    </dgm:pt>
    <dgm:pt modelId="{1895C54A-650C-984F-A790-D249B308E381}" type="parTrans" cxnId="{3570A3A2-9F32-D843-B365-E587F26F6284}">
      <dgm:prSet/>
      <dgm:spPr/>
      <dgm:t>
        <a:bodyPr/>
        <a:lstStyle/>
        <a:p>
          <a:endParaRPr lang="en-US"/>
        </a:p>
      </dgm:t>
    </dgm:pt>
    <dgm:pt modelId="{EC48EEF4-452B-6D4C-A268-0B534AE8E947}" type="sibTrans" cxnId="{3570A3A2-9F32-D843-B365-E587F26F6284}">
      <dgm:prSet/>
      <dgm:spPr/>
      <dgm:t>
        <a:bodyPr/>
        <a:lstStyle/>
        <a:p>
          <a:endParaRPr lang="en-US"/>
        </a:p>
      </dgm:t>
    </dgm:pt>
    <dgm:pt modelId="{BDC35798-0961-9B4E-8D7A-C81AC474F7B0}">
      <dgm:prSet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Fact Sheets</a:t>
          </a:r>
          <a:endParaRPr lang="en-US" dirty="0">
            <a:solidFill>
              <a:srgbClr val="000000"/>
            </a:solidFill>
          </a:endParaRPr>
        </a:p>
      </dgm:t>
    </dgm:pt>
    <dgm:pt modelId="{455FFF77-99DD-AA4D-A4B5-EA4B8137D72B}" type="parTrans" cxnId="{AC6C802C-D373-7C41-98E2-0E3769D44815}">
      <dgm:prSet/>
      <dgm:spPr/>
      <dgm:t>
        <a:bodyPr/>
        <a:lstStyle/>
        <a:p>
          <a:endParaRPr lang="en-US"/>
        </a:p>
      </dgm:t>
    </dgm:pt>
    <dgm:pt modelId="{666BE1BC-13D4-D148-8BF2-37D3268E08B2}" type="sibTrans" cxnId="{AC6C802C-D373-7C41-98E2-0E3769D44815}">
      <dgm:prSet/>
      <dgm:spPr/>
      <dgm:t>
        <a:bodyPr/>
        <a:lstStyle/>
        <a:p>
          <a:endParaRPr lang="en-US"/>
        </a:p>
      </dgm:t>
    </dgm:pt>
    <dgm:pt modelId="{F931AC09-CA8E-6E4E-A8B0-F8C4FA35DA9D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200" smtClean="0"/>
            <a:t>Jobs and Economy</a:t>
          </a:r>
          <a:endParaRPr lang="en-US" sz="1200"/>
        </a:p>
      </dgm:t>
    </dgm:pt>
    <dgm:pt modelId="{42301A94-9201-2946-A6BC-B0906ECAA8C4}" type="parTrans" cxnId="{82056566-53FC-A142-AD80-5E091AE25F19}">
      <dgm:prSet/>
      <dgm:spPr/>
      <dgm:t>
        <a:bodyPr/>
        <a:lstStyle/>
        <a:p>
          <a:endParaRPr lang="en-US"/>
        </a:p>
      </dgm:t>
    </dgm:pt>
    <dgm:pt modelId="{4D0169E5-2830-1F45-BCDA-6423BC374B2D}" type="sibTrans" cxnId="{82056566-53FC-A142-AD80-5E091AE25F19}">
      <dgm:prSet/>
      <dgm:spPr/>
      <dgm:t>
        <a:bodyPr/>
        <a:lstStyle/>
        <a:p>
          <a:endParaRPr lang="en-US"/>
        </a:p>
      </dgm:t>
    </dgm:pt>
    <dgm:pt modelId="{9E91277A-5EDF-B74C-AECA-31501D9F3BA4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200" smtClean="0"/>
            <a:t>Security</a:t>
          </a:r>
          <a:endParaRPr lang="en-US" sz="1200"/>
        </a:p>
      </dgm:t>
    </dgm:pt>
    <dgm:pt modelId="{27CAC943-C169-4045-B28E-3C7D9468E055}" type="parTrans" cxnId="{BD3AC4C1-B3C9-744F-B2AC-3FC96943AC80}">
      <dgm:prSet/>
      <dgm:spPr/>
      <dgm:t>
        <a:bodyPr/>
        <a:lstStyle/>
        <a:p>
          <a:endParaRPr lang="en-US"/>
        </a:p>
      </dgm:t>
    </dgm:pt>
    <dgm:pt modelId="{E4FE5139-9459-6A4C-A549-962C4ACAC256}" type="sibTrans" cxnId="{BD3AC4C1-B3C9-744F-B2AC-3FC96943AC80}">
      <dgm:prSet/>
      <dgm:spPr/>
      <dgm:t>
        <a:bodyPr/>
        <a:lstStyle/>
        <a:p>
          <a:endParaRPr lang="en-US"/>
        </a:p>
      </dgm:t>
    </dgm:pt>
    <dgm:pt modelId="{C59003FD-9693-0849-B1D5-0A6893723B88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200" smtClean="0"/>
            <a:t>Public Health</a:t>
          </a:r>
          <a:endParaRPr lang="en-US" sz="1200"/>
        </a:p>
      </dgm:t>
    </dgm:pt>
    <dgm:pt modelId="{0ADC07CF-1C0E-D546-BE8B-120F3E0C4F78}" type="parTrans" cxnId="{FCFA8FC0-C9D5-BA44-93AD-0B8D34CB427D}">
      <dgm:prSet/>
      <dgm:spPr/>
      <dgm:t>
        <a:bodyPr/>
        <a:lstStyle/>
        <a:p>
          <a:endParaRPr lang="en-US"/>
        </a:p>
      </dgm:t>
    </dgm:pt>
    <dgm:pt modelId="{FEF9C4EC-1CD4-244C-9CC3-1887A8709279}" type="sibTrans" cxnId="{FCFA8FC0-C9D5-BA44-93AD-0B8D34CB427D}">
      <dgm:prSet/>
      <dgm:spPr/>
      <dgm:t>
        <a:bodyPr/>
        <a:lstStyle/>
        <a:p>
          <a:endParaRPr lang="en-US"/>
        </a:p>
      </dgm:t>
    </dgm:pt>
    <dgm:pt modelId="{661B3528-CA0A-9C4A-B9FF-AD8D15CA1270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200" smtClean="0"/>
            <a:t>Land Use</a:t>
          </a:r>
          <a:endParaRPr lang="en-US" sz="1200"/>
        </a:p>
      </dgm:t>
    </dgm:pt>
    <dgm:pt modelId="{B8710E75-C706-4340-8C4D-25A647B0C7CD}" type="parTrans" cxnId="{4C572FA2-517C-9740-9F23-EEAF395DB413}">
      <dgm:prSet/>
      <dgm:spPr/>
      <dgm:t>
        <a:bodyPr/>
        <a:lstStyle/>
        <a:p>
          <a:endParaRPr lang="en-US"/>
        </a:p>
      </dgm:t>
    </dgm:pt>
    <dgm:pt modelId="{FC04F68C-F8B1-B947-9233-D05F519FB9F0}" type="sibTrans" cxnId="{4C572FA2-517C-9740-9F23-EEAF395DB413}">
      <dgm:prSet/>
      <dgm:spPr/>
      <dgm:t>
        <a:bodyPr/>
        <a:lstStyle/>
        <a:p>
          <a:endParaRPr lang="en-US"/>
        </a:p>
      </dgm:t>
    </dgm:pt>
    <dgm:pt modelId="{0015732F-99E4-774E-920C-392362F48755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200" smtClean="0"/>
            <a:t>Water Use</a:t>
          </a:r>
          <a:endParaRPr lang="en-US" sz="1200"/>
        </a:p>
      </dgm:t>
    </dgm:pt>
    <dgm:pt modelId="{8DE906AF-71E8-6B4D-82DD-F135C312CF6E}" type="parTrans" cxnId="{5346E1CF-94B6-4547-B76B-6D152F2F800B}">
      <dgm:prSet/>
      <dgm:spPr/>
      <dgm:t>
        <a:bodyPr/>
        <a:lstStyle/>
        <a:p>
          <a:endParaRPr lang="en-US"/>
        </a:p>
      </dgm:t>
    </dgm:pt>
    <dgm:pt modelId="{379A6BCE-8FE7-174D-BA7A-341F84A982D6}" type="sibTrans" cxnId="{5346E1CF-94B6-4547-B76B-6D152F2F800B}">
      <dgm:prSet/>
      <dgm:spPr/>
      <dgm:t>
        <a:bodyPr/>
        <a:lstStyle/>
        <a:p>
          <a:endParaRPr lang="en-US"/>
        </a:p>
      </dgm:t>
    </dgm:pt>
    <dgm:pt modelId="{FBF39A18-8E57-DB42-88B9-17AC54C01C64}">
      <dgm:prSet/>
      <dgm:spPr/>
      <dgm:t>
        <a:bodyPr/>
        <a:lstStyle/>
        <a:p>
          <a:r>
            <a:rPr lang="en-US" smtClean="0">
              <a:solidFill>
                <a:srgbClr val="000000"/>
              </a:solidFill>
            </a:rPr>
            <a:t>Top 10 Policies</a:t>
          </a:r>
          <a:endParaRPr lang="en-US">
            <a:solidFill>
              <a:srgbClr val="000000"/>
            </a:solidFill>
          </a:endParaRPr>
        </a:p>
      </dgm:t>
    </dgm:pt>
    <dgm:pt modelId="{12C6E81E-18AD-8F45-917F-277C40EE0814}" type="parTrans" cxnId="{9D5B2270-1EA0-ED4A-A22D-AA7D2BC52DEC}">
      <dgm:prSet/>
      <dgm:spPr/>
      <dgm:t>
        <a:bodyPr/>
        <a:lstStyle/>
        <a:p>
          <a:endParaRPr lang="en-US"/>
        </a:p>
      </dgm:t>
    </dgm:pt>
    <dgm:pt modelId="{0712FA35-56E2-514D-9A60-391BA3C16129}" type="sibTrans" cxnId="{9D5B2270-1EA0-ED4A-A22D-AA7D2BC52DEC}">
      <dgm:prSet/>
      <dgm:spPr/>
      <dgm:t>
        <a:bodyPr/>
        <a:lstStyle/>
        <a:p>
          <a:endParaRPr lang="en-US"/>
        </a:p>
      </dgm:t>
    </dgm:pt>
    <dgm:pt modelId="{01510469-93EB-9343-8FAB-7E064D6C6EA3}">
      <dgm:prSet/>
      <dgm:spPr/>
      <dgm:t>
        <a:bodyPr/>
        <a:lstStyle/>
        <a:p>
          <a:r>
            <a:rPr lang="en-US" smtClean="0">
              <a:solidFill>
                <a:srgbClr val="000000"/>
              </a:solidFill>
            </a:rPr>
            <a:t>10 Truths</a:t>
          </a:r>
          <a:endParaRPr lang="en-US">
            <a:solidFill>
              <a:srgbClr val="000000"/>
            </a:solidFill>
          </a:endParaRPr>
        </a:p>
      </dgm:t>
    </dgm:pt>
    <dgm:pt modelId="{A81E6BF0-E226-754A-81CA-29F887267B1A}" type="parTrans" cxnId="{54CB835F-D875-6D4C-AEA1-C4C69CFDF624}">
      <dgm:prSet/>
      <dgm:spPr/>
      <dgm:t>
        <a:bodyPr/>
        <a:lstStyle/>
        <a:p>
          <a:endParaRPr lang="en-US"/>
        </a:p>
      </dgm:t>
    </dgm:pt>
    <dgm:pt modelId="{AA049123-AB84-E943-A282-093B2637C0E2}" type="sibTrans" cxnId="{54CB835F-D875-6D4C-AEA1-C4C69CFDF624}">
      <dgm:prSet/>
      <dgm:spPr/>
      <dgm:t>
        <a:bodyPr/>
        <a:lstStyle/>
        <a:p>
          <a:endParaRPr lang="en-US"/>
        </a:p>
      </dgm:t>
    </dgm:pt>
    <dgm:pt modelId="{5E813CE1-39B0-E64C-ACDB-C40B92950220}">
      <dgm:prSet/>
      <dgm:spPr/>
      <dgm:t>
        <a:bodyPr/>
        <a:lstStyle/>
        <a:p>
          <a:r>
            <a:rPr lang="en-US" smtClean="0">
              <a:solidFill>
                <a:srgbClr val="000000"/>
              </a:solidFill>
            </a:rPr>
            <a:t>FAQs</a:t>
          </a:r>
          <a:endParaRPr lang="en-US">
            <a:solidFill>
              <a:srgbClr val="000000"/>
            </a:solidFill>
          </a:endParaRPr>
        </a:p>
      </dgm:t>
    </dgm:pt>
    <dgm:pt modelId="{D92F0D81-A7F7-1441-A885-194C450A49E3}" type="parTrans" cxnId="{1B1A75C3-DE12-4640-8B27-3CE409CB5691}">
      <dgm:prSet/>
      <dgm:spPr/>
      <dgm:t>
        <a:bodyPr/>
        <a:lstStyle/>
        <a:p>
          <a:endParaRPr lang="en-US"/>
        </a:p>
      </dgm:t>
    </dgm:pt>
    <dgm:pt modelId="{2B33899D-B590-4F44-AEF8-654A6DBD0657}" type="sibTrans" cxnId="{1B1A75C3-DE12-4640-8B27-3CE409CB5691}">
      <dgm:prSet/>
      <dgm:spPr/>
      <dgm:t>
        <a:bodyPr/>
        <a:lstStyle/>
        <a:p>
          <a:endParaRPr lang="en-US"/>
        </a:p>
      </dgm:t>
    </dgm:pt>
    <dgm:pt modelId="{462D8D7D-C51F-7E48-A7B8-31C76366FF20}">
      <dgm:prSet/>
      <dgm:spPr>
        <a:solidFill>
          <a:srgbClr val="632523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Internal Message Sheet</a:t>
          </a:r>
          <a:endParaRPr lang="en-US" dirty="0">
            <a:solidFill>
              <a:schemeClr val="bg1"/>
            </a:solidFill>
          </a:endParaRPr>
        </a:p>
      </dgm:t>
    </dgm:pt>
    <dgm:pt modelId="{B3C8C4B9-77B0-DF41-9EC6-4432CB7FB147}" type="parTrans" cxnId="{9E0BC343-1FCE-AA4C-B16D-AEE0D25F05D6}">
      <dgm:prSet/>
      <dgm:spPr/>
      <dgm:t>
        <a:bodyPr/>
        <a:lstStyle/>
        <a:p>
          <a:endParaRPr lang="en-US"/>
        </a:p>
      </dgm:t>
    </dgm:pt>
    <dgm:pt modelId="{51FC0E0A-64AB-8748-9E0C-2E2D8ECA826F}" type="sibTrans" cxnId="{9E0BC343-1FCE-AA4C-B16D-AEE0D25F05D6}">
      <dgm:prSet/>
      <dgm:spPr/>
      <dgm:t>
        <a:bodyPr/>
        <a:lstStyle/>
        <a:p>
          <a:endParaRPr lang="en-US"/>
        </a:p>
      </dgm:t>
    </dgm:pt>
    <dgm:pt modelId="{2CBF4609-3BAC-0942-AB4F-E633258D2ED5}">
      <dgm:prSet/>
      <dgm:spPr>
        <a:solidFill>
          <a:srgbClr val="632523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External</a:t>
          </a:r>
          <a:endParaRPr lang="en-US" dirty="0">
            <a:solidFill>
              <a:schemeClr val="bg1"/>
            </a:solidFill>
          </a:endParaRPr>
        </a:p>
      </dgm:t>
    </dgm:pt>
    <dgm:pt modelId="{5870B825-5C03-B143-9424-D498E5071C46}" type="parTrans" cxnId="{C8B54EE0-871E-FE46-AC92-A95A22727D1B}">
      <dgm:prSet/>
      <dgm:spPr/>
      <dgm:t>
        <a:bodyPr/>
        <a:lstStyle/>
        <a:p>
          <a:endParaRPr lang="en-US"/>
        </a:p>
      </dgm:t>
    </dgm:pt>
    <dgm:pt modelId="{7AC7FFAA-F27D-E14E-AD5A-EE44EFB4E059}" type="sibTrans" cxnId="{C8B54EE0-871E-FE46-AC92-A95A22727D1B}">
      <dgm:prSet/>
      <dgm:spPr/>
      <dgm:t>
        <a:bodyPr/>
        <a:lstStyle/>
        <a:p>
          <a:endParaRPr lang="en-US"/>
        </a:p>
      </dgm:t>
    </dgm:pt>
    <dgm:pt modelId="{34CA218F-801E-E249-A405-642230C8FBCE}" type="pres">
      <dgm:prSet presAssocID="{34CB015A-2959-624A-A52A-CEF5C5913F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960DB29-B2EF-0247-B019-7AB244638028}" type="pres">
      <dgm:prSet presAssocID="{671A9585-2BB1-0947-95EE-030020F7FB9E}" presName="hierRoot1" presStyleCnt="0">
        <dgm:presLayoutVars>
          <dgm:hierBranch val="init"/>
        </dgm:presLayoutVars>
      </dgm:prSet>
      <dgm:spPr/>
    </dgm:pt>
    <dgm:pt modelId="{0E9838F8-F3C5-EA4E-9668-91F37F33FA0E}" type="pres">
      <dgm:prSet presAssocID="{671A9585-2BB1-0947-95EE-030020F7FB9E}" presName="rootComposite1" presStyleCnt="0"/>
      <dgm:spPr/>
    </dgm:pt>
    <dgm:pt modelId="{1882C753-5C94-7940-AB51-B49D5DD1BF62}" type="pres">
      <dgm:prSet presAssocID="{671A9585-2BB1-0947-95EE-030020F7FB9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FAD3D7-7A5B-FD49-8371-F6931A5FE6A3}" type="pres">
      <dgm:prSet presAssocID="{671A9585-2BB1-0947-95EE-030020F7FB9E}" presName="rootConnector1" presStyleLbl="node1" presStyleIdx="0" presStyleCnt="0"/>
      <dgm:spPr/>
    </dgm:pt>
    <dgm:pt modelId="{E4BB1C69-DDF0-CB4A-A145-2A046BA8980C}" type="pres">
      <dgm:prSet presAssocID="{671A9585-2BB1-0947-95EE-030020F7FB9E}" presName="hierChild2" presStyleCnt="0"/>
      <dgm:spPr/>
    </dgm:pt>
    <dgm:pt modelId="{6FD1046A-5242-DC48-A903-B48F4D804D6E}" type="pres">
      <dgm:prSet presAssocID="{CB379BB8-3DB5-A04F-A08D-EBC1AC9B2735}" presName="Name37" presStyleLbl="parChTrans1D2" presStyleIdx="0" presStyleCnt="1"/>
      <dgm:spPr/>
    </dgm:pt>
    <dgm:pt modelId="{B1FC42F5-562C-DE4F-BA44-A95356795A5E}" type="pres">
      <dgm:prSet presAssocID="{79404168-6797-4D4F-9B30-457D17DFC093}" presName="hierRoot2" presStyleCnt="0">
        <dgm:presLayoutVars>
          <dgm:hierBranch val="init"/>
        </dgm:presLayoutVars>
      </dgm:prSet>
      <dgm:spPr/>
    </dgm:pt>
    <dgm:pt modelId="{FF906461-2B76-634E-B54D-433D2A331DAB}" type="pres">
      <dgm:prSet presAssocID="{79404168-6797-4D4F-9B30-457D17DFC093}" presName="rootComposite" presStyleCnt="0"/>
      <dgm:spPr/>
    </dgm:pt>
    <dgm:pt modelId="{FC9A68A2-39AA-094E-9197-6A71A8F65259}" type="pres">
      <dgm:prSet presAssocID="{79404168-6797-4D4F-9B30-457D17DFC093}" presName="rootText" presStyleLbl="node2" presStyleIdx="0" presStyleCnt="1" custScaleX="140694" custScaleY="1018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716FBD-B2F1-4743-A059-C7753E25592A}" type="pres">
      <dgm:prSet presAssocID="{79404168-6797-4D4F-9B30-457D17DFC093}" presName="rootConnector" presStyleLbl="node2" presStyleIdx="0" presStyleCnt="1"/>
      <dgm:spPr/>
    </dgm:pt>
    <dgm:pt modelId="{2E8E6FBE-8EE1-5049-9F6F-722E3E802B31}" type="pres">
      <dgm:prSet presAssocID="{79404168-6797-4D4F-9B30-457D17DFC093}" presName="hierChild4" presStyleCnt="0"/>
      <dgm:spPr/>
    </dgm:pt>
    <dgm:pt modelId="{759435ED-280F-884E-A2D8-46BD3921B5D6}" type="pres">
      <dgm:prSet presAssocID="{20197CCE-2B16-D04F-AA96-76DC5AE637CB}" presName="Name37" presStyleLbl="parChTrans1D3" presStyleIdx="0" presStyleCnt="2"/>
      <dgm:spPr/>
    </dgm:pt>
    <dgm:pt modelId="{F0079904-D163-9F4C-824F-ABF8F1B2D8F3}" type="pres">
      <dgm:prSet presAssocID="{EDF34D05-B72C-2543-A350-D6A5CB40B260}" presName="hierRoot2" presStyleCnt="0">
        <dgm:presLayoutVars>
          <dgm:hierBranch val="init"/>
        </dgm:presLayoutVars>
      </dgm:prSet>
      <dgm:spPr/>
    </dgm:pt>
    <dgm:pt modelId="{F9F0F188-D0E0-1A4E-9B96-03870013E822}" type="pres">
      <dgm:prSet presAssocID="{EDF34D05-B72C-2543-A350-D6A5CB40B260}" presName="rootComposite" presStyleCnt="0"/>
      <dgm:spPr/>
    </dgm:pt>
    <dgm:pt modelId="{D5CD53B1-1453-E444-ACA6-A13EF14512B3}" type="pres">
      <dgm:prSet presAssocID="{EDF34D05-B72C-2543-A350-D6A5CB40B260}" presName="rootText" presStyleLbl="node3" presStyleIdx="0" presStyleCnt="2">
        <dgm:presLayoutVars>
          <dgm:chPref val="3"/>
        </dgm:presLayoutVars>
      </dgm:prSet>
      <dgm:spPr/>
    </dgm:pt>
    <dgm:pt modelId="{F55769C0-104A-354C-B6C9-CA03C5EDC3C8}" type="pres">
      <dgm:prSet presAssocID="{EDF34D05-B72C-2543-A350-D6A5CB40B260}" presName="rootConnector" presStyleLbl="node3" presStyleIdx="0" presStyleCnt="2"/>
      <dgm:spPr/>
    </dgm:pt>
    <dgm:pt modelId="{5CFC699C-EC8E-5340-9AC6-7A21576C6A58}" type="pres">
      <dgm:prSet presAssocID="{EDF34D05-B72C-2543-A350-D6A5CB40B260}" presName="hierChild4" presStyleCnt="0"/>
      <dgm:spPr/>
    </dgm:pt>
    <dgm:pt modelId="{F1B0BE91-83BE-094C-975C-46CA3980185B}" type="pres">
      <dgm:prSet presAssocID="{EDF34D05-B72C-2543-A350-D6A5CB40B260}" presName="hierChild5" presStyleCnt="0"/>
      <dgm:spPr/>
    </dgm:pt>
    <dgm:pt modelId="{034FA9B9-DAE7-364D-B44D-B8C773AD5BC9}" type="pres">
      <dgm:prSet presAssocID="{1895C54A-650C-984F-A790-D249B308E381}" presName="Name37" presStyleLbl="parChTrans1D3" presStyleIdx="1" presStyleCnt="2"/>
      <dgm:spPr/>
    </dgm:pt>
    <dgm:pt modelId="{96D6CD40-A958-DA47-A69D-BD9EB098FEE6}" type="pres">
      <dgm:prSet presAssocID="{6E7C8409-407D-4E43-9FF8-70BC4680BA42}" presName="hierRoot2" presStyleCnt="0">
        <dgm:presLayoutVars>
          <dgm:hierBranch val="init"/>
        </dgm:presLayoutVars>
      </dgm:prSet>
      <dgm:spPr/>
    </dgm:pt>
    <dgm:pt modelId="{AEFA1B87-9CD8-0C43-8996-D06BEA3B7184}" type="pres">
      <dgm:prSet presAssocID="{6E7C8409-407D-4E43-9FF8-70BC4680BA42}" presName="rootComposite" presStyleCnt="0"/>
      <dgm:spPr/>
    </dgm:pt>
    <dgm:pt modelId="{63875AEF-28FC-A945-BB84-740AF7BE7795}" type="pres">
      <dgm:prSet presAssocID="{6E7C8409-407D-4E43-9FF8-70BC4680BA42}" presName="rootText" presStyleLbl="node3" presStyleIdx="1" presStyleCnt="2">
        <dgm:presLayoutVars>
          <dgm:chPref val="3"/>
        </dgm:presLayoutVars>
      </dgm:prSet>
      <dgm:spPr/>
    </dgm:pt>
    <dgm:pt modelId="{1D5EE663-5C8E-EF4E-9320-5945F893842D}" type="pres">
      <dgm:prSet presAssocID="{6E7C8409-407D-4E43-9FF8-70BC4680BA42}" presName="rootConnector" presStyleLbl="node3" presStyleIdx="1" presStyleCnt="2"/>
      <dgm:spPr/>
    </dgm:pt>
    <dgm:pt modelId="{211235C0-DE49-FB45-9743-B8D17FE44186}" type="pres">
      <dgm:prSet presAssocID="{6E7C8409-407D-4E43-9FF8-70BC4680BA42}" presName="hierChild4" presStyleCnt="0"/>
      <dgm:spPr/>
    </dgm:pt>
    <dgm:pt modelId="{7E936CDF-9A87-984B-9BF9-C21044FB7497}" type="pres">
      <dgm:prSet presAssocID="{455FFF77-99DD-AA4D-A4B5-EA4B8137D72B}" presName="Name37" presStyleLbl="parChTrans1D4" presStyleIdx="0" presStyleCnt="11"/>
      <dgm:spPr/>
    </dgm:pt>
    <dgm:pt modelId="{4672B014-BB23-6F40-B125-2927E9D415C9}" type="pres">
      <dgm:prSet presAssocID="{BDC35798-0961-9B4E-8D7A-C81AC474F7B0}" presName="hierRoot2" presStyleCnt="0">
        <dgm:presLayoutVars>
          <dgm:hierBranch val="init"/>
        </dgm:presLayoutVars>
      </dgm:prSet>
      <dgm:spPr/>
    </dgm:pt>
    <dgm:pt modelId="{B37E148C-E780-5D4D-97DE-17AD0DA55D86}" type="pres">
      <dgm:prSet presAssocID="{BDC35798-0961-9B4E-8D7A-C81AC474F7B0}" presName="rootComposite" presStyleCnt="0"/>
      <dgm:spPr/>
    </dgm:pt>
    <dgm:pt modelId="{72CD8DA8-F8FD-234C-8A78-28CDA2C6187D}" type="pres">
      <dgm:prSet presAssocID="{BDC35798-0961-9B4E-8D7A-C81AC474F7B0}" presName="rootText" presStyleLbl="node4" presStyleIdx="0" presStyleCnt="11" custLinFactNeighborX="-59441" custLinFactNeighborY="22287">
        <dgm:presLayoutVars>
          <dgm:chPref val="3"/>
        </dgm:presLayoutVars>
      </dgm:prSet>
      <dgm:spPr/>
    </dgm:pt>
    <dgm:pt modelId="{6EA868E2-B144-A54E-A648-1A11D49C92FC}" type="pres">
      <dgm:prSet presAssocID="{BDC35798-0961-9B4E-8D7A-C81AC474F7B0}" presName="rootConnector" presStyleLbl="node4" presStyleIdx="0" presStyleCnt="11"/>
      <dgm:spPr/>
    </dgm:pt>
    <dgm:pt modelId="{7EC19C5A-5C62-7149-B9A5-B38CBBBF4F1E}" type="pres">
      <dgm:prSet presAssocID="{BDC35798-0961-9B4E-8D7A-C81AC474F7B0}" presName="hierChild4" presStyleCnt="0"/>
      <dgm:spPr/>
    </dgm:pt>
    <dgm:pt modelId="{176320D5-2365-3E49-978B-0C19FB0A7540}" type="pres">
      <dgm:prSet presAssocID="{42301A94-9201-2946-A6BC-B0906ECAA8C4}" presName="Name37" presStyleLbl="parChTrans1D4" presStyleIdx="1" presStyleCnt="11"/>
      <dgm:spPr/>
    </dgm:pt>
    <dgm:pt modelId="{CF88C5E2-E49F-FF46-B90C-ECD5E2F36C85}" type="pres">
      <dgm:prSet presAssocID="{F931AC09-CA8E-6E4E-A8B0-F8C4FA35DA9D}" presName="hierRoot2" presStyleCnt="0">
        <dgm:presLayoutVars>
          <dgm:hierBranch val="init"/>
        </dgm:presLayoutVars>
      </dgm:prSet>
      <dgm:spPr/>
    </dgm:pt>
    <dgm:pt modelId="{3B130379-22E4-254D-8F59-C9B5FA8989DD}" type="pres">
      <dgm:prSet presAssocID="{F931AC09-CA8E-6E4E-A8B0-F8C4FA35DA9D}" presName="rootComposite" presStyleCnt="0"/>
      <dgm:spPr/>
    </dgm:pt>
    <dgm:pt modelId="{921D25E5-95CE-A244-B487-23624A17E768}" type="pres">
      <dgm:prSet presAssocID="{F931AC09-CA8E-6E4E-A8B0-F8C4FA35DA9D}" presName="rootText" presStyleLbl="node4" presStyleIdx="1" presStyleCnt="11" custScaleX="108162" custScaleY="56073" custLinFactNeighborX="-62153" custLinFactNeighborY="-4829">
        <dgm:presLayoutVars>
          <dgm:chPref val="3"/>
        </dgm:presLayoutVars>
      </dgm:prSet>
      <dgm:spPr/>
    </dgm:pt>
    <dgm:pt modelId="{0F426BB0-930B-6245-9373-24AE1160E8C8}" type="pres">
      <dgm:prSet presAssocID="{F931AC09-CA8E-6E4E-A8B0-F8C4FA35DA9D}" presName="rootConnector" presStyleLbl="node4" presStyleIdx="1" presStyleCnt="11"/>
      <dgm:spPr/>
    </dgm:pt>
    <dgm:pt modelId="{8D3F30D1-F094-C64D-94FD-00F1C7B907C6}" type="pres">
      <dgm:prSet presAssocID="{F931AC09-CA8E-6E4E-A8B0-F8C4FA35DA9D}" presName="hierChild4" presStyleCnt="0"/>
      <dgm:spPr/>
    </dgm:pt>
    <dgm:pt modelId="{044D6AB4-2741-6747-A5BC-91E055EB48D7}" type="pres">
      <dgm:prSet presAssocID="{F931AC09-CA8E-6E4E-A8B0-F8C4FA35DA9D}" presName="hierChild5" presStyleCnt="0"/>
      <dgm:spPr/>
    </dgm:pt>
    <dgm:pt modelId="{4996FF4A-E665-CF45-9E04-E26F415DABD8}" type="pres">
      <dgm:prSet presAssocID="{27CAC943-C169-4045-B28E-3C7D9468E055}" presName="Name37" presStyleLbl="parChTrans1D4" presStyleIdx="2" presStyleCnt="11"/>
      <dgm:spPr/>
    </dgm:pt>
    <dgm:pt modelId="{17ECBD43-AC46-EA4C-A366-C05287246938}" type="pres">
      <dgm:prSet presAssocID="{9E91277A-5EDF-B74C-AECA-31501D9F3BA4}" presName="hierRoot2" presStyleCnt="0">
        <dgm:presLayoutVars>
          <dgm:hierBranch val="init"/>
        </dgm:presLayoutVars>
      </dgm:prSet>
      <dgm:spPr/>
    </dgm:pt>
    <dgm:pt modelId="{D82CA828-8B9C-BB4B-9812-69B129AB3D72}" type="pres">
      <dgm:prSet presAssocID="{9E91277A-5EDF-B74C-AECA-31501D9F3BA4}" presName="rootComposite" presStyleCnt="0"/>
      <dgm:spPr/>
    </dgm:pt>
    <dgm:pt modelId="{5C63F704-1210-1A47-82E3-C4854AF3D3A1}" type="pres">
      <dgm:prSet presAssocID="{9E91277A-5EDF-B74C-AECA-31501D9F3BA4}" presName="rootText" presStyleLbl="node4" presStyleIdx="2" presStyleCnt="11" custScaleX="108162" custScaleY="56073" custLinFactNeighborX="-62153" custLinFactNeighborY="-35335">
        <dgm:presLayoutVars>
          <dgm:chPref val="3"/>
        </dgm:presLayoutVars>
      </dgm:prSet>
      <dgm:spPr/>
    </dgm:pt>
    <dgm:pt modelId="{4B0439DF-5505-F648-8789-C7AFA8F65B4A}" type="pres">
      <dgm:prSet presAssocID="{9E91277A-5EDF-B74C-AECA-31501D9F3BA4}" presName="rootConnector" presStyleLbl="node4" presStyleIdx="2" presStyleCnt="11"/>
      <dgm:spPr/>
    </dgm:pt>
    <dgm:pt modelId="{C8A66537-3635-234C-906F-64B0EEB08678}" type="pres">
      <dgm:prSet presAssocID="{9E91277A-5EDF-B74C-AECA-31501D9F3BA4}" presName="hierChild4" presStyleCnt="0"/>
      <dgm:spPr/>
    </dgm:pt>
    <dgm:pt modelId="{CCB3493E-9A39-CD47-8B07-EA20FE437A67}" type="pres">
      <dgm:prSet presAssocID="{9E91277A-5EDF-B74C-AECA-31501D9F3BA4}" presName="hierChild5" presStyleCnt="0"/>
      <dgm:spPr/>
    </dgm:pt>
    <dgm:pt modelId="{33D6554B-50F4-4D44-956B-860F2E90051F}" type="pres">
      <dgm:prSet presAssocID="{0ADC07CF-1C0E-D546-BE8B-120F3E0C4F78}" presName="Name37" presStyleLbl="parChTrans1D4" presStyleIdx="3" presStyleCnt="11"/>
      <dgm:spPr/>
    </dgm:pt>
    <dgm:pt modelId="{83CEEA75-23A7-2141-A49F-BCC454F7EE57}" type="pres">
      <dgm:prSet presAssocID="{C59003FD-9693-0849-B1D5-0A6893723B88}" presName="hierRoot2" presStyleCnt="0">
        <dgm:presLayoutVars>
          <dgm:hierBranch val="init"/>
        </dgm:presLayoutVars>
      </dgm:prSet>
      <dgm:spPr/>
    </dgm:pt>
    <dgm:pt modelId="{32C02A15-AA14-E649-B839-96627ECC41A5}" type="pres">
      <dgm:prSet presAssocID="{C59003FD-9693-0849-B1D5-0A6893723B88}" presName="rootComposite" presStyleCnt="0"/>
      <dgm:spPr/>
    </dgm:pt>
    <dgm:pt modelId="{ECF94C1C-B78E-744B-802B-31194056A9AD}" type="pres">
      <dgm:prSet presAssocID="{C59003FD-9693-0849-B1D5-0A6893723B88}" presName="rootText" presStyleLbl="node4" presStyleIdx="3" presStyleCnt="11" custScaleX="108162" custScaleY="56073" custLinFactNeighborX="-62153" custLinFactNeighborY="-63807">
        <dgm:presLayoutVars>
          <dgm:chPref val="3"/>
        </dgm:presLayoutVars>
      </dgm:prSet>
      <dgm:spPr/>
    </dgm:pt>
    <dgm:pt modelId="{047741F2-A8D5-A54B-BABF-AA7FA6611092}" type="pres">
      <dgm:prSet presAssocID="{C59003FD-9693-0849-B1D5-0A6893723B88}" presName="rootConnector" presStyleLbl="node4" presStyleIdx="3" presStyleCnt="11"/>
      <dgm:spPr/>
    </dgm:pt>
    <dgm:pt modelId="{8CD9C798-126F-B843-92CC-D484FBCE2D78}" type="pres">
      <dgm:prSet presAssocID="{C59003FD-9693-0849-B1D5-0A6893723B88}" presName="hierChild4" presStyleCnt="0"/>
      <dgm:spPr/>
    </dgm:pt>
    <dgm:pt modelId="{4C238BFE-5884-4D42-894A-B903F3623FB7}" type="pres">
      <dgm:prSet presAssocID="{C59003FD-9693-0849-B1D5-0A6893723B88}" presName="hierChild5" presStyleCnt="0"/>
      <dgm:spPr/>
    </dgm:pt>
    <dgm:pt modelId="{6FF439E0-242B-684F-AFAF-A4D096C870A9}" type="pres">
      <dgm:prSet presAssocID="{B8710E75-C706-4340-8C4D-25A647B0C7CD}" presName="Name37" presStyleLbl="parChTrans1D4" presStyleIdx="4" presStyleCnt="11"/>
      <dgm:spPr/>
    </dgm:pt>
    <dgm:pt modelId="{17E8D6C6-40FD-CA45-B617-4DB141870D6A}" type="pres">
      <dgm:prSet presAssocID="{661B3528-CA0A-9C4A-B9FF-AD8D15CA1270}" presName="hierRoot2" presStyleCnt="0">
        <dgm:presLayoutVars>
          <dgm:hierBranch val="init"/>
        </dgm:presLayoutVars>
      </dgm:prSet>
      <dgm:spPr/>
    </dgm:pt>
    <dgm:pt modelId="{A3AD7509-FA31-3744-82B4-DCEF83C04B8E}" type="pres">
      <dgm:prSet presAssocID="{661B3528-CA0A-9C4A-B9FF-AD8D15CA1270}" presName="rootComposite" presStyleCnt="0"/>
      <dgm:spPr/>
    </dgm:pt>
    <dgm:pt modelId="{6A725C44-433F-B245-BF6F-A2A9CD5F591A}" type="pres">
      <dgm:prSet presAssocID="{661B3528-CA0A-9C4A-B9FF-AD8D15CA1270}" presName="rootText" presStyleLbl="node4" presStyleIdx="4" presStyleCnt="11" custScaleX="108162" custScaleY="56073" custLinFactNeighborX="-62153" custLinFactNeighborY="-90245">
        <dgm:presLayoutVars>
          <dgm:chPref val="3"/>
        </dgm:presLayoutVars>
      </dgm:prSet>
      <dgm:spPr/>
    </dgm:pt>
    <dgm:pt modelId="{ECD56FB3-4B5D-F244-8F46-1AD97A7E5B55}" type="pres">
      <dgm:prSet presAssocID="{661B3528-CA0A-9C4A-B9FF-AD8D15CA1270}" presName="rootConnector" presStyleLbl="node4" presStyleIdx="4" presStyleCnt="11"/>
      <dgm:spPr/>
    </dgm:pt>
    <dgm:pt modelId="{09E36945-EA10-904A-9AB0-94ABA4BD0ED0}" type="pres">
      <dgm:prSet presAssocID="{661B3528-CA0A-9C4A-B9FF-AD8D15CA1270}" presName="hierChild4" presStyleCnt="0"/>
      <dgm:spPr/>
    </dgm:pt>
    <dgm:pt modelId="{96BEDDE9-2202-1E4F-8D38-22278E68D53D}" type="pres">
      <dgm:prSet presAssocID="{661B3528-CA0A-9C4A-B9FF-AD8D15CA1270}" presName="hierChild5" presStyleCnt="0"/>
      <dgm:spPr/>
    </dgm:pt>
    <dgm:pt modelId="{C58DFC45-AFA6-3647-9793-E942CDD00CE0}" type="pres">
      <dgm:prSet presAssocID="{8DE906AF-71E8-6B4D-82DD-F135C312CF6E}" presName="Name37" presStyleLbl="parChTrans1D4" presStyleIdx="5" presStyleCnt="11"/>
      <dgm:spPr/>
    </dgm:pt>
    <dgm:pt modelId="{7B85465E-C9FC-8446-9EDD-7AEAB736FDC5}" type="pres">
      <dgm:prSet presAssocID="{0015732F-99E4-774E-920C-392362F48755}" presName="hierRoot2" presStyleCnt="0">
        <dgm:presLayoutVars>
          <dgm:hierBranch val="init"/>
        </dgm:presLayoutVars>
      </dgm:prSet>
      <dgm:spPr/>
    </dgm:pt>
    <dgm:pt modelId="{B5646584-3335-914D-96A2-0AAA28FD55CA}" type="pres">
      <dgm:prSet presAssocID="{0015732F-99E4-774E-920C-392362F48755}" presName="rootComposite" presStyleCnt="0"/>
      <dgm:spPr/>
    </dgm:pt>
    <dgm:pt modelId="{A9C9979A-E6C7-744F-886C-3F9AFC0ACD1B}" type="pres">
      <dgm:prSet presAssocID="{0015732F-99E4-774E-920C-392362F48755}" presName="rootText" presStyleLbl="node4" presStyleIdx="5" presStyleCnt="11" custScaleX="108162" custScaleY="56073" custLinFactY="-16102" custLinFactNeighborX="-61136" custLinFactNeighborY="-100000">
        <dgm:presLayoutVars>
          <dgm:chPref val="3"/>
        </dgm:presLayoutVars>
      </dgm:prSet>
      <dgm:spPr/>
    </dgm:pt>
    <dgm:pt modelId="{06E29F0A-6E8F-0F45-BA11-F4CBA211E859}" type="pres">
      <dgm:prSet presAssocID="{0015732F-99E4-774E-920C-392362F48755}" presName="rootConnector" presStyleLbl="node4" presStyleIdx="5" presStyleCnt="11"/>
      <dgm:spPr/>
    </dgm:pt>
    <dgm:pt modelId="{E9DC6036-12BD-444D-B609-07C55473F6C2}" type="pres">
      <dgm:prSet presAssocID="{0015732F-99E4-774E-920C-392362F48755}" presName="hierChild4" presStyleCnt="0"/>
      <dgm:spPr/>
    </dgm:pt>
    <dgm:pt modelId="{F8DEB706-69E6-4741-A944-17FB5CE9E942}" type="pres">
      <dgm:prSet presAssocID="{0015732F-99E4-774E-920C-392362F48755}" presName="hierChild5" presStyleCnt="0"/>
      <dgm:spPr/>
    </dgm:pt>
    <dgm:pt modelId="{A63743C2-5634-D342-86D1-1681411B6571}" type="pres">
      <dgm:prSet presAssocID="{BDC35798-0961-9B4E-8D7A-C81AC474F7B0}" presName="hierChild5" presStyleCnt="0"/>
      <dgm:spPr/>
    </dgm:pt>
    <dgm:pt modelId="{62E74BF3-5193-6F45-A69D-BE8EB28624DC}" type="pres">
      <dgm:prSet presAssocID="{12C6E81E-18AD-8F45-917F-277C40EE0814}" presName="Name37" presStyleLbl="parChTrans1D4" presStyleIdx="6" presStyleCnt="11"/>
      <dgm:spPr/>
    </dgm:pt>
    <dgm:pt modelId="{360EE0DD-AF42-8947-B333-4307331C98BD}" type="pres">
      <dgm:prSet presAssocID="{FBF39A18-8E57-DB42-88B9-17AC54C01C64}" presName="hierRoot2" presStyleCnt="0">
        <dgm:presLayoutVars>
          <dgm:hierBranch val="init"/>
        </dgm:presLayoutVars>
      </dgm:prSet>
      <dgm:spPr/>
    </dgm:pt>
    <dgm:pt modelId="{BF5AA643-0DFD-BB4E-80B5-F002B7EF109D}" type="pres">
      <dgm:prSet presAssocID="{FBF39A18-8E57-DB42-88B9-17AC54C01C64}" presName="rootComposite" presStyleCnt="0"/>
      <dgm:spPr/>
    </dgm:pt>
    <dgm:pt modelId="{0CE5005D-6D1C-6F47-948D-C3DC85723783}" type="pres">
      <dgm:prSet presAssocID="{FBF39A18-8E57-DB42-88B9-17AC54C01C64}" presName="rootText" presStyleLbl="node4" presStyleIdx="6" presStyleCnt="11" custLinFactNeighborX="-59441" custLinFactNeighborY="22287">
        <dgm:presLayoutVars>
          <dgm:chPref val="3"/>
        </dgm:presLayoutVars>
      </dgm:prSet>
      <dgm:spPr/>
    </dgm:pt>
    <dgm:pt modelId="{2CA723DC-FB0F-1445-B1CC-1C8E47C484DB}" type="pres">
      <dgm:prSet presAssocID="{FBF39A18-8E57-DB42-88B9-17AC54C01C64}" presName="rootConnector" presStyleLbl="node4" presStyleIdx="6" presStyleCnt="11"/>
      <dgm:spPr/>
    </dgm:pt>
    <dgm:pt modelId="{797D7C80-A162-EA4B-9F9B-1CB6EDE84948}" type="pres">
      <dgm:prSet presAssocID="{FBF39A18-8E57-DB42-88B9-17AC54C01C64}" presName="hierChild4" presStyleCnt="0"/>
      <dgm:spPr/>
    </dgm:pt>
    <dgm:pt modelId="{3D275BD4-6FED-1E4B-9982-C864397125B6}" type="pres">
      <dgm:prSet presAssocID="{FBF39A18-8E57-DB42-88B9-17AC54C01C64}" presName="hierChild5" presStyleCnt="0"/>
      <dgm:spPr/>
    </dgm:pt>
    <dgm:pt modelId="{BC55BFA8-41E9-C048-8730-999D9B304FE5}" type="pres">
      <dgm:prSet presAssocID="{A81E6BF0-E226-754A-81CA-29F887267B1A}" presName="Name37" presStyleLbl="parChTrans1D4" presStyleIdx="7" presStyleCnt="11"/>
      <dgm:spPr/>
    </dgm:pt>
    <dgm:pt modelId="{6E585B72-86BC-4146-B6FC-C13122C99D0E}" type="pres">
      <dgm:prSet presAssocID="{01510469-93EB-9343-8FAB-7E064D6C6EA3}" presName="hierRoot2" presStyleCnt="0">
        <dgm:presLayoutVars>
          <dgm:hierBranch val="init"/>
        </dgm:presLayoutVars>
      </dgm:prSet>
      <dgm:spPr/>
    </dgm:pt>
    <dgm:pt modelId="{A827E1DA-2D3A-2C49-86E3-65CC85C07190}" type="pres">
      <dgm:prSet presAssocID="{01510469-93EB-9343-8FAB-7E064D6C6EA3}" presName="rootComposite" presStyleCnt="0"/>
      <dgm:spPr/>
    </dgm:pt>
    <dgm:pt modelId="{1E291AB2-286A-7E4A-9952-844051FB7C7B}" type="pres">
      <dgm:prSet presAssocID="{01510469-93EB-9343-8FAB-7E064D6C6EA3}" presName="rootText" presStyleLbl="node4" presStyleIdx="7" presStyleCnt="11" custLinFactNeighborX="-59441" custLinFactNeighborY="22287">
        <dgm:presLayoutVars>
          <dgm:chPref val="3"/>
        </dgm:presLayoutVars>
      </dgm:prSet>
      <dgm:spPr/>
    </dgm:pt>
    <dgm:pt modelId="{F3EF0F42-47B1-0F43-AB74-284FFC52D1D7}" type="pres">
      <dgm:prSet presAssocID="{01510469-93EB-9343-8FAB-7E064D6C6EA3}" presName="rootConnector" presStyleLbl="node4" presStyleIdx="7" presStyleCnt="11"/>
      <dgm:spPr/>
    </dgm:pt>
    <dgm:pt modelId="{CA90080E-9645-1947-988F-AAD1B518957D}" type="pres">
      <dgm:prSet presAssocID="{01510469-93EB-9343-8FAB-7E064D6C6EA3}" presName="hierChild4" presStyleCnt="0"/>
      <dgm:spPr/>
    </dgm:pt>
    <dgm:pt modelId="{A1D3920A-2873-1D48-B0C8-14849D563916}" type="pres">
      <dgm:prSet presAssocID="{01510469-93EB-9343-8FAB-7E064D6C6EA3}" presName="hierChild5" presStyleCnt="0"/>
      <dgm:spPr/>
    </dgm:pt>
    <dgm:pt modelId="{6AC23490-BF2F-8F4F-A5AE-3A615C8A82EA}" type="pres">
      <dgm:prSet presAssocID="{D92F0D81-A7F7-1441-A885-194C450A49E3}" presName="Name37" presStyleLbl="parChTrans1D4" presStyleIdx="8" presStyleCnt="11"/>
      <dgm:spPr/>
    </dgm:pt>
    <dgm:pt modelId="{7DDD69C3-E50F-FA40-84A9-17933F6B0F32}" type="pres">
      <dgm:prSet presAssocID="{5E813CE1-39B0-E64C-ACDB-C40B92950220}" presName="hierRoot2" presStyleCnt="0">
        <dgm:presLayoutVars>
          <dgm:hierBranch val="init"/>
        </dgm:presLayoutVars>
      </dgm:prSet>
      <dgm:spPr/>
    </dgm:pt>
    <dgm:pt modelId="{50F96C4E-7E5D-624C-BD65-9D56446CC8D2}" type="pres">
      <dgm:prSet presAssocID="{5E813CE1-39B0-E64C-ACDB-C40B92950220}" presName="rootComposite" presStyleCnt="0"/>
      <dgm:spPr/>
    </dgm:pt>
    <dgm:pt modelId="{314A4FBE-4A91-3341-A85B-A2F747715D14}" type="pres">
      <dgm:prSet presAssocID="{5E813CE1-39B0-E64C-ACDB-C40B92950220}" presName="rootText" presStyleLbl="node4" presStyleIdx="8" presStyleCnt="11" custLinFactNeighborX="-59441" custLinFactNeighborY="22287">
        <dgm:presLayoutVars>
          <dgm:chPref val="3"/>
        </dgm:presLayoutVars>
      </dgm:prSet>
      <dgm:spPr/>
    </dgm:pt>
    <dgm:pt modelId="{341B0304-EF3A-2E4E-9477-D1FF03F736E0}" type="pres">
      <dgm:prSet presAssocID="{5E813CE1-39B0-E64C-ACDB-C40B92950220}" presName="rootConnector" presStyleLbl="node4" presStyleIdx="8" presStyleCnt="11"/>
      <dgm:spPr/>
    </dgm:pt>
    <dgm:pt modelId="{E79E3432-2F65-0F41-9A0F-D6C9640F7739}" type="pres">
      <dgm:prSet presAssocID="{5E813CE1-39B0-E64C-ACDB-C40B92950220}" presName="hierChild4" presStyleCnt="0"/>
      <dgm:spPr/>
    </dgm:pt>
    <dgm:pt modelId="{7767C32B-5121-F24A-B834-98C37D8D10B0}" type="pres">
      <dgm:prSet presAssocID="{B3C8C4B9-77B0-DF41-9EC6-4432CB7FB147}" presName="Name37" presStyleLbl="parChTrans1D4" presStyleIdx="9" presStyleCnt="11"/>
      <dgm:spPr/>
    </dgm:pt>
    <dgm:pt modelId="{E41757B6-F529-6A4A-A87F-600645589D44}" type="pres">
      <dgm:prSet presAssocID="{462D8D7D-C51F-7E48-A7B8-31C76366FF20}" presName="hierRoot2" presStyleCnt="0">
        <dgm:presLayoutVars>
          <dgm:hierBranch val="init"/>
        </dgm:presLayoutVars>
      </dgm:prSet>
      <dgm:spPr/>
    </dgm:pt>
    <dgm:pt modelId="{E6DA057B-5AB9-7F4C-B357-53E5A3458592}" type="pres">
      <dgm:prSet presAssocID="{462D8D7D-C51F-7E48-A7B8-31C76366FF20}" presName="rootComposite" presStyleCnt="0"/>
      <dgm:spPr/>
    </dgm:pt>
    <dgm:pt modelId="{8F671004-41A4-0746-9130-C24A85C65654}" type="pres">
      <dgm:prSet presAssocID="{462D8D7D-C51F-7E48-A7B8-31C76366FF20}" presName="rootText" presStyleLbl="node4" presStyleIdx="9" presStyleCnt="11" custScaleX="97301" custScaleY="58172" custLinFactNeighborX="-58085" custLinFactNeighborY="-48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91ABA-598F-8342-9269-563B68354A27}" type="pres">
      <dgm:prSet presAssocID="{462D8D7D-C51F-7E48-A7B8-31C76366FF20}" presName="rootConnector" presStyleLbl="node4" presStyleIdx="9" presStyleCnt="11"/>
      <dgm:spPr/>
    </dgm:pt>
    <dgm:pt modelId="{A3C5BCDC-61B1-3640-BEF1-38F7A81ED539}" type="pres">
      <dgm:prSet presAssocID="{462D8D7D-C51F-7E48-A7B8-31C76366FF20}" presName="hierChild4" presStyleCnt="0"/>
      <dgm:spPr/>
    </dgm:pt>
    <dgm:pt modelId="{A5F2607E-8AF8-5B4F-A59A-04D81DEFC7E6}" type="pres">
      <dgm:prSet presAssocID="{462D8D7D-C51F-7E48-A7B8-31C76366FF20}" presName="hierChild5" presStyleCnt="0"/>
      <dgm:spPr/>
    </dgm:pt>
    <dgm:pt modelId="{5D5C9008-50C9-3B40-8534-32220A84173E}" type="pres">
      <dgm:prSet presAssocID="{5870B825-5C03-B143-9424-D498E5071C46}" presName="Name37" presStyleLbl="parChTrans1D4" presStyleIdx="10" presStyleCnt="11"/>
      <dgm:spPr/>
    </dgm:pt>
    <dgm:pt modelId="{CA73E650-F09F-0A40-8160-9A742D144830}" type="pres">
      <dgm:prSet presAssocID="{2CBF4609-3BAC-0942-AB4F-E633258D2ED5}" presName="hierRoot2" presStyleCnt="0">
        <dgm:presLayoutVars>
          <dgm:hierBranch val="init"/>
        </dgm:presLayoutVars>
      </dgm:prSet>
      <dgm:spPr/>
    </dgm:pt>
    <dgm:pt modelId="{7AA9D83D-19E7-6E4C-8EA2-CDFB31CA3FDC}" type="pres">
      <dgm:prSet presAssocID="{2CBF4609-3BAC-0942-AB4F-E633258D2ED5}" presName="rootComposite" presStyleCnt="0"/>
      <dgm:spPr/>
    </dgm:pt>
    <dgm:pt modelId="{836A4E19-B91E-6E46-B192-9A6F960C8787}" type="pres">
      <dgm:prSet presAssocID="{2CBF4609-3BAC-0942-AB4F-E633258D2ED5}" presName="rootText" presStyleLbl="node4" presStyleIdx="10" presStyleCnt="11" custScaleX="97301" custScaleY="58172" custLinFactNeighborX="-58085" custLinFactNeighborY="-31945">
        <dgm:presLayoutVars>
          <dgm:chPref val="3"/>
        </dgm:presLayoutVars>
      </dgm:prSet>
      <dgm:spPr/>
    </dgm:pt>
    <dgm:pt modelId="{F954A28E-7794-AD49-A1E7-2D85096BD7EA}" type="pres">
      <dgm:prSet presAssocID="{2CBF4609-3BAC-0942-AB4F-E633258D2ED5}" presName="rootConnector" presStyleLbl="node4" presStyleIdx="10" presStyleCnt="11"/>
      <dgm:spPr/>
    </dgm:pt>
    <dgm:pt modelId="{BC8755D4-0670-3D4E-B4D1-F10E7874555B}" type="pres">
      <dgm:prSet presAssocID="{2CBF4609-3BAC-0942-AB4F-E633258D2ED5}" presName="hierChild4" presStyleCnt="0"/>
      <dgm:spPr/>
    </dgm:pt>
    <dgm:pt modelId="{A53E2202-9E30-BD4B-A2ED-E98813E86AE4}" type="pres">
      <dgm:prSet presAssocID="{2CBF4609-3BAC-0942-AB4F-E633258D2ED5}" presName="hierChild5" presStyleCnt="0"/>
      <dgm:spPr/>
    </dgm:pt>
    <dgm:pt modelId="{E139A23D-A0A1-544E-83B2-5C7F65CCEF75}" type="pres">
      <dgm:prSet presAssocID="{5E813CE1-39B0-E64C-ACDB-C40B92950220}" presName="hierChild5" presStyleCnt="0"/>
      <dgm:spPr/>
    </dgm:pt>
    <dgm:pt modelId="{A16AF844-2A00-F44F-9221-BE31D6BDEA6C}" type="pres">
      <dgm:prSet presAssocID="{6E7C8409-407D-4E43-9FF8-70BC4680BA42}" presName="hierChild5" presStyleCnt="0"/>
      <dgm:spPr/>
    </dgm:pt>
    <dgm:pt modelId="{03D59A4D-A9E5-9F43-8927-2DE9C3FA39C4}" type="pres">
      <dgm:prSet presAssocID="{79404168-6797-4D4F-9B30-457D17DFC093}" presName="hierChild5" presStyleCnt="0"/>
      <dgm:spPr/>
    </dgm:pt>
    <dgm:pt modelId="{8C266BEA-7D6E-4446-8938-38D94B9A0005}" type="pres">
      <dgm:prSet presAssocID="{671A9585-2BB1-0947-95EE-030020F7FB9E}" presName="hierChild3" presStyleCnt="0"/>
      <dgm:spPr/>
    </dgm:pt>
  </dgm:ptLst>
  <dgm:cxnLst>
    <dgm:cxn modelId="{DAF71A18-86EB-0741-9CF3-F034D03E4B9F}" type="presOf" srcId="{79404168-6797-4D4F-9B30-457D17DFC093}" destId="{FC9A68A2-39AA-094E-9197-6A71A8F65259}" srcOrd="0" destOrd="0" presId="urn:microsoft.com/office/officeart/2005/8/layout/orgChart1"/>
    <dgm:cxn modelId="{AC991048-2B82-C44A-BE3D-A54F4957F076}" srcId="{671A9585-2BB1-0947-95EE-030020F7FB9E}" destId="{79404168-6797-4D4F-9B30-457D17DFC093}" srcOrd="0" destOrd="0" parTransId="{CB379BB8-3DB5-A04F-A08D-EBC1AC9B2735}" sibTransId="{B8965674-1217-134E-B4E4-E8068E8E11DA}"/>
    <dgm:cxn modelId="{5A404733-43B9-D344-B02B-04FAE32AA1A9}" type="presOf" srcId="{5E813CE1-39B0-E64C-ACDB-C40B92950220}" destId="{314A4FBE-4A91-3341-A85B-A2F747715D14}" srcOrd="0" destOrd="0" presId="urn:microsoft.com/office/officeart/2005/8/layout/orgChart1"/>
    <dgm:cxn modelId="{82056566-53FC-A142-AD80-5E091AE25F19}" srcId="{BDC35798-0961-9B4E-8D7A-C81AC474F7B0}" destId="{F931AC09-CA8E-6E4E-A8B0-F8C4FA35DA9D}" srcOrd="0" destOrd="0" parTransId="{42301A94-9201-2946-A6BC-B0906ECAA8C4}" sibTransId="{4D0169E5-2830-1F45-BCDA-6423BC374B2D}"/>
    <dgm:cxn modelId="{35129BE5-50CF-514C-9CD3-A7002BEF9BD2}" type="presOf" srcId="{79404168-6797-4D4F-9B30-457D17DFC093}" destId="{2D716FBD-B2F1-4743-A059-C7753E25592A}" srcOrd="1" destOrd="0" presId="urn:microsoft.com/office/officeart/2005/8/layout/orgChart1"/>
    <dgm:cxn modelId="{498AC254-18EB-C342-87C9-6261987DEAD7}" type="presOf" srcId="{BDC35798-0961-9B4E-8D7A-C81AC474F7B0}" destId="{72CD8DA8-F8FD-234C-8A78-28CDA2C6187D}" srcOrd="0" destOrd="0" presId="urn:microsoft.com/office/officeart/2005/8/layout/orgChart1"/>
    <dgm:cxn modelId="{54CB835F-D875-6D4C-AEA1-C4C69CFDF624}" srcId="{6E7C8409-407D-4E43-9FF8-70BC4680BA42}" destId="{01510469-93EB-9343-8FAB-7E064D6C6EA3}" srcOrd="2" destOrd="0" parTransId="{A81E6BF0-E226-754A-81CA-29F887267B1A}" sibTransId="{AA049123-AB84-E943-A282-093B2637C0E2}"/>
    <dgm:cxn modelId="{386AACED-B8CF-D043-B9D4-5B8B1DBB9B2B}" type="presOf" srcId="{2CBF4609-3BAC-0942-AB4F-E633258D2ED5}" destId="{836A4E19-B91E-6E46-B192-9A6F960C8787}" srcOrd="0" destOrd="0" presId="urn:microsoft.com/office/officeart/2005/8/layout/orgChart1"/>
    <dgm:cxn modelId="{5BA80EE1-3B71-164F-92D0-525F3E326C3E}" type="presOf" srcId="{EDF34D05-B72C-2543-A350-D6A5CB40B260}" destId="{F55769C0-104A-354C-B6C9-CA03C5EDC3C8}" srcOrd="1" destOrd="0" presId="urn:microsoft.com/office/officeart/2005/8/layout/orgChart1"/>
    <dgm:cxn modelId="{AB69CDCC-048D-9645-B98C-EAB755365A67}" type="presOf" srcId="{42301A94-9201-2946-A6BC-B0906ECAA8C4}" destId="{176320D5-2365-3E49-978B-0C19FB0A7540}" srcOrd="0" destOrd="0" presId="urn:microsoft.com/office/officeart/2005/8/layout/orgChart1"/>
    <dgm:cxn modelId="{2E944FC5-18FD-C54E-9B49-D39CE270D32E}" type="presOf" srcId="{455FFF77-99DD-AA4D-A4B5-EA4B8137D72B}" destId="{7E936CDF-9A87-984B-9BF9-C21044FB7497}" srcOrd="0" destOrd="0" presId="urn:microsoft.com/office/officeart/2005/8/layout/orgChart1"/>
    <dgm:cxn modelId="{1B1A75C3-DE12-4640-8B27-3CE409CB5691}" srcId="{6E7C8409-407D-4E43-9FF8-70BC4680BA42}" destId="{5E813CE1-39B0-E64C-ACDB-C40B92950220}" srcOrd="3" destOrd="0" parTransId="{D92F0D81-A7F7-1441-A885-194C450A49E3}" sibTransId="{2B33899D-B590-4F44-AEF8-654A6DBD0657}"/>
    <dgm:cxn modelId="{A5AB1E25-2F7E-4941-8893-888C5BC99B8E}" type="presOf" srcId="{01510469-93EB-9343-8FAB-7E064D6C6EA3}" destId="{1E291AB2-286A-7E4A-9952-844051FB7C7B}" srcOrd="0" destOrd="0" presId="urn:microsoft.com/office/officeart/2005/8/layout/orgChart1"/>
    <dgm:cxn modelId="{C022277A-CD8B-C546-A133-8C94EB85F3F7}" type="presOf" srcId="{8DE906AF-71E8-6B4D-82DD-F135C312CF6E}" destId="{C58DFC45-AFA6-3647-9793-E942CDD00CE0}" srcOrd="0" destOrd="0" presId="urn:microsoft.com/office/officeart/2005/8/layout/orgChart1"/>
    <dgm:cxn modelId="{30791782-5410-AF4E-9C7F-07EB7ED88A1D}" type="presOf" srcId="{671A9585-2BB1-0947-95EE-030020F7FB9E}" destId="{BBFAD3D7-7A5B-FD49-8371-F6931A5FE6A3}" srcOrd="1" destOrd="0" presId="urn:microsoft.com/office/officeart/2005/8/layout/orgChart1"/>
    <dgm:cxn modelId="{D80542D2-719B-9242-8997-1D93F9D85F16}" type="presOf" srcId="{A81E6BF0-E226-754A-81CA-29F887267B1A}" destId="{BC55BFA8-41E9-C048-8730-999D9B304FE5}" srcOrd="0" destOrd="0" presId="urn:microsoft.com/office/officeart/2005/8/layout/orgChart1"/>
    <dgm:cxn modelId="{0731B455-4693-C348-BF99-F47B3D253F8A}" type="presOf" srcId="{661B3528-CA0A-9C4A-B9FF-AD8D15CA1270}" destId="{ECD56FB3-4B5D-F244-8F46-1AD97A7E5B55}" srcOrd="1" destOrd="0" presId="urn:microsoft.com/office/officeart/2005/8/layout/orgChart1"/>
    <dgm:cxn modelId="{33C7D6E0-9500-3544-9A40-28D79DA19EB7}" type="presOf" srcId="{EDF34D05-B72C-2543-A350-D6A5CB40B260}" destId="{D5CD53B1-1453-E444-ACA6-A13EF14512B3}" srcOrd="0" destOrd="0" presId="urn:microsoft.com/office/officeart/2005/8/layout/orgChart1"/>
    <dgm:cxn modelId="{5346E1CF-94B6-4547-B76B-6D152F2F800B}" srcId="{BDC35798-0961-9B4E-8D7A-C81AC474F7B0}" destId="{0015732F-99E4-774E-920C-392362F48755}" srcOrd="4" destOrd="0" parTransId="{8DE906AF-71E8-6B4D-82DD-F135C312CF6E}" sibTransId="{379A6BCE-8FE7-174D-BA7A-341F84A982D6}"/>
    <dgm:cxn modelId="{5E033252-9902-4643-90F4-D62938B8121A}" type="presOf" srcId="{FBF39A18-8E57-DB42-88B9-17AC54C01C64}" destId="{0CE5005D-6D1C-6F47-948D-C3DC85723783}" srcOrd="0" destOrd="0" presId="urn:microsoft.com/office/officeart/2005/8/layout/orgChart1"/>
    <dgm:cxn modelId="{7B82EE43-18AA-1D46-9454-9C6685791282}" type="presOf" srcId="{462D8D7D-C51F-7E48-A7B8-31C76366FF20}" destId="{CFB91ABA-598F-8342-9269-563B68354A27}" srcOrd="1" destOrd="0" presId="urn:microsoft.com/office/officeart/2005/8/layout/orgChart1"/>
    <dgm:cxn modelId="{2E4E9F67-6D77-2940-8A4E-B36DEDF5C8AC}" type="presOf" srcId="{B3C8C4B9-77B0-DF41-9EC6-4432CB7FB147}" destId="{7767C32B-5121-F24A-B834-98C37D8D10B0}" srcOrd="0" destOrd="0" presId="urn:microsoft.com/office/officeart/2005/8/layout/orgChart1"/>
    <dgm:cxn modelId="{AED6DE3E-F4D4-1B4A-9D4A-F09F999D8187}" type="presOf" srcId="{661B3528-CA0A-9C4A-B9FF-AD8D15CA1270}" destId="{6A725C44-433F-B245-BF6F-A2A9CD5F591A}" srcOrd="0" destOrd="0" presId="urn:microsoft.com/office/officeart/2005/8/layout/orgChart1"/>
    <dgm:cxn modelId="{81013A77-8532-5F4A-8601-839DED3D1D8E}" type="presOf" srcId="{CB379BB8-3DB5-A04F-A08D-EBC1AC9B2735}" destId="{6FD1046A-5242-DC48-A903-B48F4D804D6E}" srcOrd="0" destOrd="0" presId="urn:microsoft.com/office/officeart/2005/8/layout/orgChart1"/>
    <dgm:cxn modelId="{B55F3C7E-FCF8-7740-9AF1-EC0160517FE1}" type="presOf" srcId="{C59003FD-9693-0849-B1D5-0A6893723B88}" destId="{047741F2-A8D5-A54B-BABF-AA7FA6611092}" srcOrd="1" destOrd="0" presId="urn:microsoft.com/office/officeart/2005/8/layout/orgChart1"/>
    <dgm:cxn modelId="{B7C2B1A2-E239-1441-A443-5DE8B74ACDCB}" type="presOf" srcId="{6E7C8409-407D-4E43-9FF8-70BC4680BA42}" destId="{63875AEF-28FC-A945-BB84-740AF7BE7795}" srcOrd="0" destOrd="0" presId="urn:microsoft.com/office/officeart/2005/8/layout/orgChart1"/>
    <dgm:cxn modelId="{BABEE56C-1F34-1B47-A624-75069F287D91}" type="presOf" srcId="{2CBF4609-3BAC-0942-AB4F-E633258D2ED5}" destId="{F954A28E-7794-AD49-A1E7-2D85096BD7EA}" srcOrd="1" destOrd="0" presId="urn:microsoft.com/office/officeart/2005/8/layout/orgChart1"/>
    <dgm:cxn modelId="{672FEBE8-4413-9E47-9CD2-51DBEE4120B7}" type="presOf" srcId="{12C6E81E-18AD-8F45-917F-277C40EE0814}" destId="{62E74BF3-5193-6F45-A69D-BE8EB28624DC}" srcOrd="0" destOrd="0" presId="urn:microsoft.com/office/officeart/2005/8/layout/orgChart1"/>
    <dgm:cxn modelId="{C1D2BA33-DE9B-7A45-8198-00DA24CBC0F5}" type="presOf" srcId="{01510469-93EB-9343-8FAB-7E064D6C6EA3}" destId="{F3EF0F42-47B1-0F43-AB74-284FFC52D1D7}" srcOrd="1" destOrd="0" presId="urn:microsoft.com/office/officeart/2005/8/layout/orgChart1"/>
    <dgm:cxn modelId="{883ECF24-3A9F-C049-A99D-7F1DA8ACEC12}" type="presOf" srcId="{B8710E75-C706-4340-8C4D-25A647B0C7CD}" destId="{6FF439E0-242B-684F-AFAF-A4D096C870A9}" srcOrd="0" destOrd="0" presId="urn:microsoft.com/office/officeart/2005/8/layout/orgChart1"/>
    <dgm:cxn modelId="{814FD08B-66AC-5A4B-B842-43C10CED90D1}" type="presOf" srcId="{27CAC943-C169-4045-B28E-3C7D9468E055}" destId="{4996FF4A-E665-CF45-9E04-E26F415DABD8}" srcOrd="0" destOrd="0" presId="urn:microsoft.com/office/officeart/2005/8/layout/orgChart1"/>
    <dgm:cxn modelId="{878A0ED9-A44A-7C46-B08C-FBBDD8AD546D}" type="presOf" srcId="{5E813CE1-39B0-E64C-ACDB-C40B92950220}" destId="{341B0304-EF3A-2E4E-9477-D1FF03F736E0}" srcOrd="1" destOrd="0" presId="urn:microsoft.com/office/officeart/2005/8/layout/orgChart1"/>
    <dgm:cxn modelId="{FCFA8FC0-C9D5-BA44-93AD-0B8D34CB427D}" srcId="{BDC35798-0961-9B4E-8D7A-C81AC474F7B0}" destId="{C59003FD-9693-0849-B1D5-0A6893723B88}" srcOrd="2" destOrd="0" parTransId="{0ADC07CF-1C0E-D546-BE8B-120F3E0C4F78}" sibTransId="{FEF9C4EC-1CD4-244C-9CC3-1887A8709279}"/>
    <dgm:cxn modelId="{BD3AC4C1-B3C9-744F-B2AC-3FC96943AC80}" srcId="{BDC35798-0961-9B4E-8D7A-C81AC474F7B0}" destId="{9E91277A-5EDF-B74C-AECA-31501D9F3BA4}" srcOrd="1" destOrd="0" parTransId="{27CAC943-C169-4045-B28E-3C7D9468E055}" sibTransId="{E4FE5139-9459-6A4C-A549-962C4ACAC256}"/>
    <dgm:cxn modelId="{4C572FA2-517C-9740-9F23-EEAF395DB413}" srcId="{BDC35798-0961-9B4E-8D7A-C81AC474F7B0}" destId="{661B3528-CA0A-9C4A-B9FF-AD8D15CA1270}" srcOrd="3" destOrd="0" parTransId="{B8710E75-C706-4340-8C4D-25A647B0C7CD}" sibTransId="{FC04F68C-F8B1-B947-9233-D05F519FB9F0}"/>
    <dgm:cxn modelId="{18C005D0-8D67-2547-8ED3-082226E1CEE2}" type="presOf" srcId="{0015732F-99E4-774E-920C-392362F48755}" destId="{06E29F0A-6E8F-0F45-BA11-F4CBA211E859}" srcOrd="1" destOrd="0" presId="urn:microsoft.com/office/officeart/2005/8/layout/orgChart1"/>
    <dgm:cxn modelId="{C20A6B66-A179-744E-8339-BE585BD8414C}" type="presOf" srcId="{6E7C8409-407D-4E43-9FF8-70BC4680BA42}" destId="{1D5EE663-5C8E-EF4E-9320-5945F893842D}" srcOrd="1" destOrd="0" presId="urn:microsoft.com/office/officeart/2005/8/layout/orgChart1"/>
    <dgm:cxn modelId="{36274C10-930B-8548-B0DB-BBEAD6D15E0B}" type="presOf" srcId="{F931AC09-CA8E-6E4E-A8B0-F8C4FA35DA9D}" destId="{0F426BB0-930B-6245-9373-24AE1160E8C8}" srcOrd="1" destOrd="0" presId="urn:microsoft.com/office/officeart/2005/8/layout/orgChart1"/>
    <dgm:cxn modelId="{38A61555-785B-C845-906C-174C220E42EE}" type="presOf" srcId="{20197CCE-2B16-D04F-AA96-76DC5AE637CB}" destId="{759435ED-280F-884E-A2D8-46BD3921B5D6}" srcOrd="0" destOrd="0" presId="urn:microsoft.com/office/officeart/2005/8/layout/orgChart1"/>
    <dgm:cxn modelId="{8C06FC77-464B-1E48-8B96-5934A5B11252}" type="presOf" srcId="{1895C54A-650C-984F-A790-D249B308E381}" destId="{034FA9B9-DAE7-364D-B44D-B8C773AD5BC9}" srcOrd="0" destOrd="0" presId="urn:microsoft.com/office/officeart/2005/8/layout/orgChart1"/>
    <dgm:cxn modelId="{F46C7855-6170-0F4A-AA0D-C7590C6E8D7A}" type="presOf" srcId="{5870B825-5C03-B143-9424-D498E5071C46}" destId="{5D5C9008-50C9-3B40-8534-32220A84173E}" srcOrd="0" destOrd="0" presId="urn:microsoft.com/office/officeart/2005/8/layout/orgChart1"/>
    <dgm:cxn modelId="{609B961C-8544-F64A-83DC-121BDFBAF6A9}" type="presOf" srcId="{D92F0D81-A7F7-1441-A885-194C450A49E3}" destId="{6AC23490-BF2F-8F4F-A5AE-3A615C8A82EA}" srcOrd="0" destOrd="0" presId="urn:microsoft.com/office/officeart/2005/8/layout/orgChart1"/>
    <dgm:cxn modelId="{9D5B2270-1EA0-ED4A-A22D-AA7D2BC52DEC}" srcId="{6E7C8409-407D-4E43-9FF8-70BC4680BA42}" destId="{FBF39A18-8E57-DB42-88B9-17AC54C01C64}" srcOrd="1" destOrd="0" parTransId="{12C6E81E-18AD-8F45-917F-277C40EE0814}" sibTransId="{0712FA35-56E2-514D-9A60-391BA3C16129}"/>
    <dgm:cxn modelId="{AFB3E1A9-D4CD-1B41-BA83-4D366FE64942}" type="presOf" srcId="{671A9585-2BB1-0947-95EE-030020F7FB9E}" destId="{1882C753-5C94-7940-AB51-B49D5DD1BF62}" srcOrd="0" destOrd="0" presId="urn:microsoft.com/office/officeart/2005/8/layout/orgChart1"/>
    <dgm:cxn modelId="{9E0BC343-1FCE-AA4C-B16D-AEE0D25F05D6}" srcId="{5E813CE1-39B0-E64C-ACDB-C40B92950220}" destId="{462D8D7D-C51F-7E48-A7B8-31C76366FF20}" srcOrd="0" destOrd="0" parTransId="{B3C8C4B9-77B0-DF41-9EC6-4432CB7FB147}" sibTransId="{51FC0E0A-64AB-8748-9E0C-2E2D8ECA826F}"/>
    <dgm:cxn modelId="{D3D2D6FF-35FF-6B49-A49E-4D5880F60E01}" type="presOf" srcId="{9E91277A-5EDF-B74C-AECA-31501D9F3BA4}" destId="{4B0439DF-5505-F648-8789-C7AFA8F65B4A}" srcOrd="1" destOrd="0" presId="urn:microsoft.com/office/officeart/2005/8/layout/orgChart1"/>
    <dgm:cxn modelId="{7A2470B5-0F49-5142-B9E1-3A60B5E951F8}" type="presOf" srcId="{BDC35798-0961-9B4E-8D7A-C81AC474F7B0}" destId="{6EA868E2-B144-A54E-A648-1A11D49C92FC}" srcOrd="1" destOrd="0" presId="urn:microsoft.com/office/officeart/2005/8/layout/orgChart1"/>
    <dgm:cxn modelId="{5942ABAC-3E26-FE40-93B9-4027783C7C4C}" type="presOf" srcId="{FBF39A18-8E57-DB42-88B9-17AC54C01C64}" destId="{2CA723DC-FB0F-1445-B1CC-1C8E47C484DB}" srcOrd="1" destOrd="0" presId="urn:microsoft.com/office/officeart/2005/8/layout/orgChart1"/>
    <dgm:cxn modelId="{C8B54EE0-871E-FE46-AC92-A95A22727D1B}" srcId="{5E813CE1-39B0-E64C-ACDB-C40B92950220}" destId="{2CBF4609-3BAC-0942-AB4F-E633258D2ED5}" srcOrd="1" destOrd="0" parTransId="{5870B825-5C03-B143-9424-D498E5071C46}" sibTransId="{7AC7FFAA-F27D-E14E-AD5A-EE44EFB4E059}"/>
    <dgm:cxn modelId="{CED0F678-BB2F-B645-BC01-D75AA7B3B921}" type="presOf" srcId="{34CB015A-2959-624A-A52A-CEF5C5913F3A}" destId="{34CA218F-801E-E249-A405-642230C8FBCE}" srcOrd="0" destOrd="0" presId="urn:microsoft.com/office/officeart/2005/8/layout/orgChart1"/>
    <dgm:cxn modelId="{29A84868-26A4-A74C-B5CD-2A7CBCF4C231}" srcId="{34CB015A-2959-624A-A52A-CEF5C5913F3A}" destId="{671A9585-2BB1-0947-95EE-030020F7FB9E}" srcOrd="0" destOrd="0" parTransId="{0250AF20-330A-714A-9522-02DE1D7F63AF}" sibTransId="{183BA07F-3101-7B4F-AFE0-A7757602933B}"/>
    <dgm:cxn modelId="{8DDCE0BA-6565-7C4C-B2B4-D5531D22BF75}" type="presOf" srcId="{462D8D7D-C51F-7E48-A7B8-31C76366FF20}" destId="{8F671004-41A4-0746-9130-C24A85C65654}" srcOrd="0" destOrd="0" presId="urn:microsoft.com/office/officeart/2005/8/layout/orgChart1"/>
    <dgm:cxn modelId="{AC6C802C-D373-7C41-98E2-0E3769D44815}" srcId="{6E7C8409-407D-4E43-9FF8-70BC4680BA42}" destId="{BDC35798-0961-9B4E-8D7A-C81AC474F7B0}" srcOrd="0" destOrd="0" parTransId="{455FFF77-99DD-AA4D-A4B5-EA4B8137D72B}" sibTransId="{666BE1BC-13D4-D148-8BF2-37D3268E08B2}"/>
    <dgm:cxn modelId="{12CF263F-97F7-F443-BBCE-BE33FC8C235D}" type="presOf" srcId="{F931AC09-CA8E-6E4E-A8B0-F8C4FA35DA9D}" destId="{921D25E5-95CE-A244-B487-23624A17E768}" srcOrd="0" destOrd="0" presId="urn:microsoft.com/office/officeart/2005/8/layout/orgChart1"/>
    <dgm:cxn modelId="{52C5C482-C66D-CE48-8B96-951C4C582A66}" type="presOf" srcId="{9E91277A-5EDF-B74C-AECA-31501D9F3BA4}" destId="{5C63F704-1210-1A47-82E3-C4854AF3D3A1}" srcOrd="0" destOrd="0" presId="urn:microsoft.com/office/officeart/2005/8/layout/orgChart1"/>
    <dgm:cxn modelId="{3570A3A2-9F32-D843-B365-E587F26F6284}" srcId="{79404168-6797-4D4F-9B30-457D17DFC093}" destId="{6E7C8409-407D-4E43-9FF8-70BC4680BA42}" srcOrd="1" destOrd="0" parTransId="{1895C54A-650C-984F-A790-D249B308E381}" sibTransId="{EC48EEF4-452B-6D4C-A268-0B534AE8E947}"/>
    <dgm:cxn modelId="{0817BDBB-E487-454E-933B-4E7D650F2ED8}" type="presOf" srcId="{0ADC07CF-1C0E-D546-BE8B-120F3E0C4F78}" destId="{33D6554B-50F4-4D44-956B-860F2E90051F}" srcOrd="0" destOrd="0" presId="urn:microsoft.com/office/officeart/2005/8/layout/orgChart1"/>
    <dgm:cxn modelId="{E33FADCB-A5F0-114A-AF85-BBB3DF8B8B7D}" type="presOf" srcId="{C59003FD-9693-0849-B1D5-0A6893723B88}" destId="{ECF94C1C-B78E-744B-802B-31194056A9AD}" srcOrd="0" destOrd="0" presId="urn:microsoft.com/office/officeart/2005/8/layout/orgChart1"/>
    <dgm:cxn modelId="{5774C1FF-8C3F-5642-822D-D6FD4BC64919}" type="presOf" srcId="{0015732F-99E4-774E-920C-392362F48755}" destId="{A9C9979A-E6C7-744F-886C-3F9AFC0ACD1B}" srcOrd="0" destOrd="0" presId="urn:microsoft.com/office/officeart/2005/8/layout/orgChart1"/>
    <dgm:cxn modelId="{C1AE3182-62ED-E045-9DB2-45ABB3A07E6F}" srcId="{79404168-6797-4D4F-9B30-457D17DFC093}" destId="{EDF34D05-B72C-2543-A350-D6A5CB40B260}" srcOrd="0" destOrd="0" parTransId="{20197CCE-2B16-D04F-AA96-76DC5AE637CB}" sibTransId="{BF4DDB28-EBC5-D74B-A9E6-37A2A509FD6C}"/>
    <dgm:cxn modelId="{E4A55938-0088-224A-91AB-683A70030714}" type="presParOf" srcId="{34CA218F-801E-E249-A405-642230C8FBCE}" destId="{A960DB29-B2EF-0247-B019-7AB244638028}" srcOrd="0" destOrd="0" presId="urn:microsoft.com/office/officeart/2005/8/layout/orgChart1"/>
    <dgm:cxn modelId="{908E0DA4-867D-0746-B207-224E69602DE8}" type="presParOf" srcId="{A960DB29-B2EF-0247-B019-7AB244638028}" destId="{0E9838F8-F3C5-EA4E-9668-91F37F33FA0E}" srcOrd="0" destOrd="0" presId="urn:microsoft.com/office/officeart/2005/8/layout/orgChart1"/>
    <dgm:cxn modelId="{83A2EA32-F988-924D-A66D-1E992A00C7DF}" type="presParOf" srcId="{0E9838F8-F3C5-EA4E-9668-91F37F33FA0E}" destId="{1882C753-5C94-7940-AB51-B49D5DD1BF62}" srcOrd="0" destOrd="0" presId="urn:microsoft.com/office/officeart/2005/8/layout/orgChart1"/>
    <dgm:cxn modelId="{4412C1E5-E075-EB4A-8C59-CA15BC496840}" type="presParOf" srcId="{0E9838F8-F3C5-EA4E-9668-91F37F33FA0E}" destId="{BBFAD3D7-7A5B-FD49-8371-F6931A5FE6A3}" srcOrd="1" destOrd="0" presId="urn:microsoft.com/office/officeart/2005/8/layout/orgChart1"/>
    <dgm:cxn modelId="{6FD14FAA-1254-524F-ACA0-33AC9551F3E0}" type="presParOf" srcId="{A960DB29-B2EF-0247-B019-7AB244638028}" destId="{E4BB1C69-DDF0-CB4A-A145-2A046BA8980C}" srcOrd="1" destOrd="0" presId="urn:microsoft.com/office/officeart/2005/8/layout/orgChart1"/>
    <dgm:cxn modelId="{8DAAE4BD-D5E0-7644-9760-69FCB6247E30}" type="presParOf" srcId="{E4BB1C69-DDF0-CB4A-A145-2A046BA8980C}" destId="{6FD1046A-5242-DC48-A903-B48F4D804D6E}" srcOrd="0" destOrd="0" presId="urn:microsoft.com/office/officeart/2005/8/layout/orgChart1"/>
    <dgm:cxn modelId="{15D2F05E-ACBD-F245-8D0A-C9A59A7A4A57}" type="presParOf" srcId="{E4BB1C69-DDF0-CB4A-A145-2A046BA8980C}" destId="{B1FC42F5-562C-DE4F-BA44-A95356795A5E}" srcOrd="1" destOrd="0" presId="urn:microsoft.com/office/officeart/2005/8/layout/orgChart1"/>
    <dgm:cxn modelId="{1A7ECE95-CB9D-4040-8F61-C123B765A1C9}" type="presParOf" srcId="{B1FC42F5-562C-DE4F-BA44-A95356795A5E}" destId="{FF906461-2B76-634E-B54D-433D2A331DAB}" srcOrd="0" destOrd="0" presId="urn:microsoft.com/office/officeart/2005/8/layout/orgChart1"/>
    <dgm:cxn modelId="{EF824F0B-C7C5-D14F-A3C5-A3929B0B67F3}" type="presParOf" srcId="{FF906461-2B76-634E-B54D-433D2A331DAB}" destId="{FC9A68A2-39AA-094E-9197-6A71A8F65259}" srcOrd="0" destOrd="0" presId="urn:microsoft.com/office/officeart/2005/8/layout/orgChart1"/>
    <dgm:cxn modelId="{E373CBA9-728E-974B-9CE1-9C1D0F7A1CC2}" type="presParOf" srcId="{FF906461-2B76-634E-B54D-433D2A331DAB}" destId="{2D716FBD-B2F1-4743-A059-C7753E25592A}" srcOrd="1" destOrd="0" presId="urn:microsoft.com/office/officeart/2005/8/layout/orgChart1"/>
    <dgm:cxn modelId="{08267441-169F-F543-B188-E247769079AE}" type="presParOf" srcId="{B1FC42F5-562C-DE4F-BA44-A95356795A5E}" destId="{2E8E6FBE-8EE1-5049-9F6F-722E3E802B31}" srcOrd="1" destOrd="0" presId="urn:microsoft.com/office/officeart/2005/8/layout/orgChart1"/>
    <dgm:cxn modelId="{90B2100B-C95D-5E45-8916-D1450F407DFB}" type="presParOf" srcId="{2E8E6FBE-8EE1-5049-9F6F-722E3E802B31}" destId="{759435ED-280F-884E-A2D8-46BD3921B5D6}" srcOrd="0" destOrd="0" presId="urn:microsoft.com/office/officeart/2005/8/layout/orgChart1"/>
    <dgm:cxn modelId="{99AD341E-FAA8-6F4B-8C1C-0C1871C6C433}" type="presParOf" srcId="{2E8E6FBE-8EE1-5049-9F6F-722E3E802B31}" destId="{F0079904-D163-9F4C-824F-ABF8F1B2D8F3}" srcOrd="1" destOrd="0" presId="urn:microsoft.com/office/officeart/2005/8/layout/orgChart1"/>
    <dgm:cxn modelId="{F732D84B-3BF4-5E42-AFD9-4294B137E89A}" type="presParOf" srcId="{F0079904-D163-9F4C-824F-ABF8F1B2D8F3}" destId="{F9F0F188-D0E0-1A4E-9B96-03870013E822}" srcOrd="0" destOrd="0" presId="urn:microsoft.com/office/officeart/2005/8/layout/orgChart1"/>
    <dgm:cxn modelId="{9433D2CE-C375-534D-83C8-9B37CF216857}" type="presParOf" srcId="{F9F0F188-D0E0-1A4E-9B96-03870013E822}" destId="{D5CD53B1-1453-E444-ACA6-A13EF14512B3}" srcOrd="0" destOrd="0" presId="urn:microsoft.com/office/officeart/2005/8/layout/orgChart1"/>
    <dgm:cxn modelId="{E63EE099-000F-3145-962B-CE69903E12DC}" type="presParOf" srcId="{F9F0F188-D0E0-1A4E-9B96-03870013E822}" destId="{F55769C0-104A-354C-B6C9-CA03C5EDC3C8}" srcOrd="1" destOrd="0" presId="urn:microsoft.com/office/officeart/2005/8/layout/orgChart1"/>
    <dgm:cxn modelId="{FB6401DE-D127-F94C-ADA9-4591718A6EA3}" type="presParOf" srcId="{F0079904-D163-9F4C-824F-ABF8F1B2D8F3}" destId="{5CFC699C-EC8E-5340-9AC6-7A21576C6A58}" srcOrd="1" destOrd="0" presId="urn:microsoft.com/office/officeart/2005/8/layout/orgChart1"/>
    <dgm:cxn modelId="{F1F0D5E5-447A-9E41-9265-95E0B5111000}" type="presParOf" srcId="{F0079904-D163-9F4C-824F-ABF8F1B2D8F3}" destId="{F1B0BE91-83BE-094C-975C-46CA3980185B}" srcOrd="2" destOrd="0" presId="urn:microsoft.com/office/officeart/2005/8/layout/orgChart1"/>
    <dgm:cxn modelId="{A053E028-FC45-4142-B2AA-4EC367EE5423}" type="presParOf" srcId="{2E8E6FBE-8EE1-5049-9F6F-722E3E802B31}" destId="{034FA9B9-DAE7-364D-B44D-B8C773AD5BC9}" srcOrd="2" destOrd="0" presId="urn:microsoft.com/office/officeart/2005/8/layout/orgChart1"/>
    <dgm:cxn modelId="{8A72CFB4-0CAD-DE44-9C1A-0C55FDBAD078}" type="presParOf" srcId="{2E8E6FBE-8EE1-5049-9F6F-722E3E802B31}" destId="{96D6CD40-A958-DA47-A69D-BD9EB098FEE6}" srcOrd="3" destOrd="0" presId="urn:microsoft.com/office/officeart/2005/8/layout/orgChart1"/>
    <dgm:cxn modelId="{F3B9F278-D5E7-AB48-A3DD-A85EAEF7E29B}" type="presParOf" srcId="{96D6CD40-A958-DA47-A69D-BD9EB098FEE6}" destId="{AEFA1B87-9CD8-0C43-8996-D06BEA3B7184}" srcOrd="0" destOrd="0" presId="urn:microsoft.com/office/officeart/2005/8/layout/orgChart1"/>
    <dgm:cxn modelId="{DCC2C067-7298-ED4A-989F-666D18F9FDE5}" type="presParOf" srcId="{AEFA1B87-9CD8-0C43-8996-D06BEA3B7184}" destId="{63875AEF-28FC-A945-BB84-740AF7BE7795}" srcOrd="0" destOrd="0" presId="urn:microsoft.com/office/officeart/2005/8/layout/orgChart1"/>
    <dgm:cxn modelId="{C933D1BC-3E7D-B74B-9168-774538AEFAEE}" type="presParOf" srcId="{AEFA1B87-9CD8-0C43-8996-D06BEA3B7184}" destId="{1D5EE663-5C8E-EF4E-9320-5945F893842D}" srcOrd="1" destOrd="0" presId="urn:microsoft.com/office/officeart/2005/8/layout/orgChart1"/>
    <dgm:cxn modelId="{4ECF0FD0-DBE0-CD48-B148-CD3796823941}" type="presParOf" srcId="{96D6CD40-A958-DA47-A69D-BD9EB098FEE6}" destId="{211235C0-DE49-FB45-9743-B8D17FE44186}" srcOrd="1" destOrd="0" presId="urn:microsoft.com/office/officeart/2005/8/layout/orgChart1"/>
    <dgm:cxn modelId="{63B91876-CA23-7F44-B673-94BD337EA166}" type="presParOf" srcId="{211235C0-DE49-FB45-9743-B8D17FE44186}" destId="{7E936CDF-9A87-984B-9BF9-C21044FB7497}" srcOrd="0" destOrd="0" presId="urn:microsoft.com/office/officeart/2005/8/layout/orgChart1"/>
    <dgm:cxn modelId="{C706C300-C670-974F-B404-F20CA66254C6}" type="presParOf" srcId="{211235C0-DE49-FB45-9743-B8D17FE44186}" destId="{4672B014-BB23-6F40-B125-2927E9D415C9}" srcOrd="1" destOrd="0" presId="urn:microsoft.com/office/officeart/2005/8/layout/orgChart1"/>
    <dgm:cxn modelId="{9D3C8C47-612D-2B4F-9A29-7CB2E365F153}" type="presParOf" srcId="{4672B014-BB23-6F40-B125-2927E9D415C9}" destId="{B37E148C-E780-5D4D-97DE-17AD0DA55D86}" srcOrd="0" destOrd="0" presId="urn:microsoft.com/office/officeart/2005/8/layout/orgChart1"/>
    <dgm:cxn modelId="{25A43567-3EC5-6341-8C6F-C31DE31FB54D}" type="presParOf" srcId="{B37E148C-E780-5D4D-97DE-17AD0DA55D86}" destId="{72CD8DA8-F8FD-234C-8A78-28CDA2C6187D}" srcOrd="0" destOrd="0" presId="urn:microsoft.com/office/officeart/2005/8/layout/orgChart1"/>
    <dgm:cxn modelId="{F3BFFBEC-6972-254F-9701-6944A08E1539}" type="presParOf" srcId="{B37E148C-E780-5D4D-97DE-17AD0DA55D86}" destId="{6EA868E2-B144-A54E-A648-1A11D49C92FC}" srcOrd="1" destOrd="0" presId="urn:microsoft.com/office/officeart/2005/8/layout/orgChart1"/>
    <dgm:cxn modelId="{B469F3D9-6785-254C-853B-5DBCAFB08C9E}" type="presParOf" srcId="{4672B014-BB23-6F40-B125-2927E9D415C9}" destId="{7EC19C5A-5C62-7149-B9A5-B38CBBBF4F1E}" srcOrd="1" destOrd="0" presId="urn:microsoft.com/office/officeart/2005/8/layout/orgChart1"/>
    <dgm:cxn modelId="{C38E7DF4-C944-3043-8708-CACB476DE3A5}" type="presParOf" srcId="{7EC19C5A-5C62-7149-B9A5-B38CBBBF4F1E}" destId="{176320D5-2365-3E49-978B-0C19FB0A7540}" srcOrd="0" destOrd="0" presId="urn:microsoft.com/office/officeart/2005/8/layout/orgChart1"/>
    <dgm:cxn modelId="{76A59460-393D-C24A-9C9B-0B194F0D4CE0}" type="presParOf" srcId="{7EC19C5A-5C62-7149-B9A5-B38CBBBF4F1E}" destId="{CF88C5E2-E49F-FF46-B90C-ECD5E2F36C85}" srcOrd="1" destOrd="0" presId="urn:microsoft.com/office/officeart/2005/8/layout/orgChart1"/>
    <dgm:cxn modelId="{327FBAFE-E5DC-8940-A55E-FB9B70C75BA1}" type="presParOf" srcId="{CF88C5E2-E49F-FF46-B90C-ECD5E2F36C85}" destId="{3B130379-22E4-254D-8F59-C9B5FA8989DD}" srcOrd="0" destOrd="0" presId="urn:microsoft.com/office/officeart/2005/8/layout/orgChart1"/>
    <dgm:cxn modelId="{4E284C89-2F44-F643-A235-093EBEC0A2A0}" type="presParOf" srcId="{3B130379-22E4-254D-8F59-C9B5FA8989DD}" destId="{921D25E5-95CE-A244-B487-23624A17E768}" srcOrd="0" destOrd="0" presId="urn:microsoft.com/office/officeart/2005/8/layout/orgChart1"/>
    <dgm:cxn modelId="{337E68DC-EFF4-AE4D-809D-2A7C80D5C013}" type="presParOf" srcId="{3B130379-22E4-254D-8F59-C9B5FA8989DD}" destId="{0F426BB0-930B-6245-9373-24AE1160E8C8}" srcOrd="1" destOrd="0" presId="urn:microsoft.com/office/officeart/2005/8/layout/orgChart1"/>
    <dgm:cxn modelId="{F9C74F17-3558-7D42-8E1C-2E6A2D05BA04}" type="presParOf" srcId="{CF88C5E2-E49F-FF46-B90C-ECD5E2F36C85}" destId="{8D3F30D1-F094-C64D-94FD-00F1C7B907C6}" srcOrd="1" destOrd="0" presId="urn:microsoft.com/office/officeart/2005/8/layout/orgChart1"/>
    <dgm:cxn modelId="{B9F3C770-50A3-1E4C-B2E5-0C2DE318F308}" type="presParOf" srcId="{CF88C5E2-E49F-FF46-B90C-ECD5E2F36C85}" destId="{044D6AB4-2741-6747-A5BC-91E055EB48D7}" srcOrd="2" destOrd="0" presId="urn:microsoft.com/office/officeart/2005/8/layout/orgChart1"/>
    <dgm:cxn modelId="{80D5D2CB-4960-7E4B-8C73-255D18489E54}" type="presParOf" srcId="{7EC19C5A-5C62-7149-B9A5-B38CBBBF4F1E}" destId="{4996FF4A-E665-CF45-9E04-E26F415DABD8}" srcOrd="2" destOrd="0" presId="urn:microsoft.com/office/officeart/2005/8/layout/orgChart1"/>
    <dgm:cxn modelId="{3DD30CF4-C654-8E46-8921-BB1D94DD9CDB}" type="presParOf" srcId="{7EC19C5A-5C62-7149-B9A5-B38CBBBF4F1E}" destId="{17ECBD43-AC46-EA4C-A366-C05287246938}" srcOrd="3" destOrd="0" presId="urn:microsoft.com/office/officeart/2005/8/layout/orgChart1"/>
    <dgm:cxn modelId="{DD517269-D979-8542-A66D-04D3716E452F}" type="presParOf" srcId="{17ECBD43-AC46-EA4C-A366-C05287246938}" destId="{D82CA828-8B9C-BB4B-9812-69B129AB3D72}" srcOrd="0" destOrd="0" presId="urn:microsoft.com/office/officeart/2005/8/layout/orgChart1"/>
    <dgm:cxn modelId="{3344D295-FEE4-EA45-B4A5-4CFF9B3C43DB}" type="presParOf" srcId="{D82CA828-8B9C-BB4B-9812-69B129AB3D72}" destId="{5C63F704-1210-1A47-82E3-C4854AF3D3A1}" srcOrd="0" destOrd="0" presId="urn:microsoft.com/office/officeart/2005/8/layout/orgChart1"/>
    <dgm:cxn modelId="{F43947EB-03D2-FB42-B455-D130807F5D14}" type="presParOf" srcId="{D82CA828-8B9C-BB4B-9812-69B129AB3D72}" destId="{4B0439DF-5505-F648-8789-C7AFA8F65B4A}" srcOrd="1" destOrd="0" presId="urn:microsoft.com/office/officeart/2005/8/layout/orgChart1"/>
    <dgm:cxn modelId="{303B0C13-1C1D-C540-B35F-DB8E688B2DB7}" type="presParOf" srcId="{17ECBD43-AC46-EA4C-A366-C05287246938}" destId="{C8A66537-3635-234C-906F-64B0EEB08678}" srcOrd="1" destOrd="0" presId="urn:microsoft.com/office/officeart/2005/8/layout/orgChart1"/>
    <dgm:cxn modelId="{2537AED5-F0B7-164F-AF26-36EF0C56920A}" type="presParOf" srcId="{17ECBD43-AC46-EA4C-A366-C05287246938}" destId="{CCB3493E-9A39-CD47-8B07-EA20FE437A67}" srcOrd="2" destOrd="0" presId="urn:microsoft.com/office/officeart/2005/8/layout/orgChart1"/>
    <dgm:cxn modelId="{DA5B7E2B-FBA2-4C41-9181-F92B71FD8FCD}" type="presParOf" srcId="{7EC19C5A-5C62-7149-B9A5-B38CBBBF4F1E}" destId="{33D6554B-50F4-4D44-956B-860F2E90051F}" srcOrd="4" destOrd="0" presId="urn:microsoft.com/office/officeart/2005/8/layout/orgChart1"/>
    <dgm:cxn modelId="{90D1AC46-078D-524E-831E-4FDA6B021E37}" type="presParOf" srcId="{7EC19C5A-5C62-7149-B9A5-B38CBBBF4F1E}" destId="{83CEEA75-23A7-2141-A49F-BCC454F7EE57}" srcOrd="5" destOrd="0" presId="urn:microsoft.com/office/officeart/2005/8/layout/orgChart1"/>
    <dgm:cxn modelId="{839FFC59-9BA3-5847-8626-126346EEA0D0}" type="presParOf" srcId="{83CEEA75-23A7-2141-A49F-BCC454F7EE57}" destId="{32C02A15-AA14-E649-B839-96627ECC41A5}" srcOrd="0" destOrd="0" presId="urn:microsoft.com/office/officeart/2005/8/layout/orgChart1"/>
    <dgm:cxn modelId="{39637B28-925F-9041-BF1D-9EA939D9A8A9}" type="presParOf" srcId="{32C02A15-AA14-E649-B839-96627ECC41A5}" destId="{ECF94C1C-B78E-744B-802B-31194056A9AD}" srcOrd="0" destOrd="0" presId="urn:microsoft.com/office/officeart/2005/8/layout/orgChart1"/>
    <dgm:cxn modelId="{CB650A7C-B00E-FB45-BCDF-F37517E48A14}" type="presParOf" srcId="{32C02A15-AA14-E649-B839-96627ECC41A5}" destId="{047741F2-A8D5-A54B-BABF-AA7FA6611092}" srcOrd="1" destOrd="0" presId="urn:microsoft.com/office/officeart/2005/8/layout/orgChart1"/>
    <dgm:cxn modelId="{26E1F360-31B3-2E41-B841-B2D78FEC54A9}" type="presParOf" srcId="{83CEEA75-23A7-2141-A49F-BCC454F7EE57}" destId="{8CD9C798-126F-B843-92CC-D484FBCE2D78}" srcOrd="1" destOrd="0" presId="urn:microsoft.com/office/officeart/2005/8/layout/orgChart1"/>
    <dgm:cxn modelId="{5FF179D8-5BC2-F34D-BD2E-43A475341DCB}" type="presParOf" srcId="{83CEEA75-23A7-2141-A49F-BCC454F7EE57}" destId="{4C238BFE-5884-4D42-894A-B903F3623FB7}" srcOrd="2" destOrd="0" presId="urn:microsoft.com/office/officeart/2005/8/layout/orgChart1"/>
    <dgm:cxn modelId="{286EBF47-083F-CA44-9F97-FFDD2B4E5F4B}" type="presParOf" srcId="{7EC19C5A-5C62-7149-B9A5-B38CBBBF4F1E}" destId="{6FF439E0-242B-684F-AFAF-A4D096C870A9}" srcOrd="6" destOrd="0" presId="urn:microsoft.com/office/officeart/2005/8/layout/orgChart1"/>
    <dgm:cxn modelId="{BFE95576-812E-9348-84D7-AF3DBE793894}" type="presParOf" srcId="{7EC19C5A-5C62-7149-B9A5-B38CBBBF4F1E}" destId="{17E8D6C6-40FD-CA45-B617-4DB141870D6A}" srcOrd="7" destOrd="0" presId="urn:microsoft.com/office/officeart/2005/8/layout/orgChart1"/>
    <dgm:cxn modelId="{4D17D33D-A301-B44B-902B-776485BDB95D}" type="presParOf" srcId="{17E8D6C6-40FD-CA45-B617-4DB141870D6A}" destId="{A3AD7509-FA31-3744-82B4-DCEF83C04B8E}" srcOrd="0" destOrd="0" presId="urn:microsoft.com/office/officeart/2005/8/layout/orgChart1"/>
    <dgm:cxn modelId="{7CE267F4-27FF-7445-81A3-47299383E94F}" type="presParOf" srcId="{A3AD7509-FA31-3744-82B4-DCEF83C04B8E}" destId="{6A725C44-433F-B245-BF6F-A2A9CD5F591A}" srcOrd="0" destOrd="0" presId="urn:microsoft.com/office/officeart/2005/8/layout/orgChart1"/>
    <dgm:cxn modelId="{9D73AFD6-86BA-C341-9AD7-D8DFD57C5FD3}" type="presParOf" srcId="{A3AD7509-FA31-3744-82B4-DCEF83C04B8E}" destId="{ECD56FB3-4B5D-F244-8F46-1AD97A7E5B55}" srcOrd="1" destOrd="0" presId="urn:microsoft.com/office/officeart/2005/8/layout/orgChart1"/>
    <dgm:cxn modelId="{8C7D7AC6-F191-7A42-B937-1F92DDB7AC30}" type="presParOf" srcId="{17E8D6C6-40FD-CA45-B617-4DB141870D6A}" destId="{09E36945-EA10-904A-9AB0-94ABA4BD0ED0}" srcOrd="1" destOrd="0" presId="urn:microsoft.com/office/officeart/2005/8/layout/orgChart1"/>
    <dgm:cxn modelId="{A4C6BA27-3184-F445-BFED-0D5FE9D375A4}" type="presParOf" srcId="{17E8D6C6-40FD-CA45-B617-4DB141870D6A}" destId="{96BEDDE9-2202-1E4F-8D38-22278E68D53D}" srcOrd="2" destOrd="0" presId="urn:microsoft.com/office/officeart/2005/8/layout/orgChart1"/>
    <dgm:cxn modelId="{A0537164-7B5A-4346-B7F9-A3EFF4AA50EF}" type="presParOf" srcId="{7EC19C5A-5C62-7149-B9A5-B38CBBBF4F1E}" destId="{C58DFC45-AFA6-3647-9793-E942CDD00CE0}" srcOrd="8" destOrd="0" presId="urn:microsoft.com/office/officeart/2005/8/layout/orgChart1"/>
    <dgm:cxn modelId="{8246DCA1-9B5C-854F-A152-0A89390BF729}" type="presParOf" srcId="{7EC19C5A-5C62-7149-B9A5-B38CBBBF4F1E}" destId="{7B85465E-C9FC-8446-9EDD-7AEAB736FDC5}" srcOrd="9" destOrd="0" presId="urn:microsoft.com/office/officeart/2005/8/layout/orgChart1"/>
    <dgm:cxn modelId="{02D0F47B-E427-184F-B053-9603704F8E76}" type="presParOf" srcId="{7B85465E-C9FC-8446-9EDD-7AEAB736FDC5}" destId="{B5646584-3335-914D-96A2-0AAA28FD55CA}" srcOrd="0" destOrd="0" presId="urn:microsoft.com/office/officeart/2005/8/layout/orgChart1"/>
    <dgm:cxn modelId="{3EAF6E6A-596B-B841-B4F6-F008729EF747}" type="presParOf" srcId="{B5646584-3335-914D-96A2-0AAA28FD55CA}" destId="{A9C9979A-E6C7-744F-886C-3F9AFC0ACD1B}" srcOrd="0" destOrd="0" presId="urn:microsoft.com/office/officeart/2005/8/layout/orgChart1"/>
    <dgm:cxn modelId="{4A30ED3E-0FD1-004C-8EA6-5A69B7E161CD}" type="presParOf" srcId="{B5646584-3335-914D-96A2-0AAA28FD55CA}" destId="{06E29F0A-6E8F-0F45-BA11-F4CBA211E859}" srcOrd="1" destOrd="0" presId="urn:microsoft.com/office/officeart/2005/8/layout/orgChart1"/>
    <dgm:cxn modelId="{393F5EC0-F14D-A645-9992-049BDD7E714B}" type="presParOf" srcId="{7B85465E-C9FC-8446-9EDD-7AEAB736FDC5}" destId="{E9DC6036-12BD-444D-B609-07C55473F6C2}" srcOrd="1" destOrd="0" presId="urn:microsoft.com/office/officeart/2005/8/layout/orgChart1"/>
    <dgm:cxn modelId="{D9C084BB-5B68-344B-8294-F22B19381A07}" type="presParOf" srcId="{7B85465E-C9FC-8446-9EDD-7AEAB736FDC5}" destId="{F8DEB706-69E6-4741-A944-17FB5CE9E942}" srcOrd="2" destOrd="0" presId="urn:microsoft.com/office/officeart/2005/8/layout/orgChart1"/>
    <dgm:cxn modelId="{F0ADBB57-CBCD-844A-9EB3-8FDC2906CD67}" type="presParOf" srcId="{4672B014-BB23-6F40-B125-2927E9D415C9}" destId="{A63743C2-5634-D342-86D1-1681411B6571}" srcOrd="2" destOrd="0" presId="urn:microsoft.com/office/officeart/2005/8/layout/orgChart1"/>
    <dgm:cxn modelId="{3E9B9CA3-A6C2-2F4C-A692-385A2B9B7F53}" type="presParOf" srcId="{211235C0-DE49-FB45-9743-B8D17FE44186}" destId="{62E74BF3-5193-6F45-A69D-BE8EB28624DC}" srcOrd="2" destOrd="0" presId="urn:microsoft.com/office/officeart/2005/8/layout/orgChart1"/>
    <dgm:cxn modelId="{37EADB71-3AF9-3945-B980-92D36A76E665}" type="presParOf" srcId="{211235C0-DE49-FB45-9743-B8D17FE44186}" destId="{360EE0DD-AF42-8947-B333-4307331C98BD}" srcOrd="3" destOrd="0" presId="urn:microsoft.com/office/officeart/2005/8/layout/orgChart1"/>
    <dgm:cxn modelId="{6101D923-FD3F-D34D-BD3E-6DC1970543AB}" type="presParOf" srcId="{360EE0DD-AF42-8947-B333-4307331C98BD}" destId="{BF5AA643-0DFD-BB4E-80B5-F002B7EF109D}" srcOrd="0" destOrd="0" presId="urn:microsoft.com/office/officeart/2005/8/layout/orgChart1"/>
    <dgm:cxn modelId="{2F57E740-05A9-2948-ABB9-3719ACBFC9F8}" type="presParOf" srcId="{BF5AA643-0DFD-BB4E-80B5-F002B7EF109D}" destId="{0CE5005D-6D1C-6F47-948D-C3DC85723783}" srcOrd="0" destOrd="0" presId="urn:microsoft.com/office/officeart/2005/8/layout/orgChart1"/>
    <dgm:cxn modelId="{907FE431-A1B9-BB40-A4ED-C56C0CC0806D}" type="presParOf" srcId="{BF5AA643-0DFD-BB4E-80B5-F002B7EF109D}" destId="{2CA723DC-FB0F-1445-B1CC-1C8E47C484DB}" srcOrd="1" destOrd="0" presId="urn:microsoft.com/office/officeart/2005/8/layout/orgChart1"/>
    <dgm:cxn modelId="{11B8C1C3-0074-E141-B0DB-D4C0AC080AB0}" type="presParOf" srcId="{360EE0DD-AF42-8947-B333-4307331C98BD}" destId="{797D7C80-A162-EA4B-9F9B-1CB6EDE84948}" srcOrd="1" destOrd="0" presId="urn:microsoft.com/office/officeart/2005/8/layout/orgChart1"/>
    <dgm:cxn modelId="{FCC2CD61-8C54-E746-9A5A-01518F62311C}" type="presParOf" srcId="{360EE0DD-AF42-8947-B333-4307331C98BD}" destId="{3D275BD4-6FED-1E4B-9982-C864397125B6}" srcOrd="2" destOrd="0" presId="urn:microsoft.com/office/officeart/2005/8/layout/orgChart1"/>
    <dgm:cxn modelId="{A70F3806-42C1-B640-A35C-838D705A2B9E}" type="presParOf" srcId="{211235C0-DE49-FB45-9743-B8D17FE44186}" destId="{BC55BFA8-41E9-C048-8730-999D9B304FE5}" srcOrd="4" destOrd="0" presId="urn:microsoft.com/office/officeart/2005/8/layout/orgChart1"/>
    <dgm:cxn modelId="{19D33D76-B138-C74B-B696-BC64E98F8427}" type="presParOf" srcId="{211235C0-DE49-FB45-9743-B8D17FE44186}" destId="{6E585B72-86BC-4146-B6FC-C13122C99D0E}" srcOrd="5" destOrd="0" presId="urn:microsoft.com/office/officeart/2005/8/layout/orgChart1"/>
    <dgm:cxn modelId="{D0D63682-C1A3-EA4D-8A80-684811C3943A}" type="presParOf" srcId="{6E585B72-86BC-4146-B6FC-C13122C99D0E}" destId="{A827E1DA-2D3A-2C49-86E3-65CC85C07190}" srcOrd="0" destOrd="0" presId="urn:microsoft.com/office/officeart/2005/8/layout/orgChart1"/>
    <dgm:cxn modelId="{CC2D69D1-C1A2-B347-8646-1962FAC8AF53}" type="presParOf" srcId="{A827E1DA-2D3A-2C49-86E3-65CC85C07190}" destId="{1E291AB2-286A-7E4A-9952-844051FB7C7B}" srcOrd="0" destOrd="0" presId="urn:microsoft.com/office/officeart/2005/8/layout/orgChart1"/>
    <dgm:cxn modelId="{B47F9441-FF3D-DF46-93E2-BB3A8250E399}" type="presParOf" srcId="{A827E1DA-2D3A-2C49-86E3-65CC85C07190}" destId="{F3EF0F42-47B1-0F43-AB74-284FFC52D1D7}" srcOrd="1" destOrd="0" presId="urn:microsoft.com/office/officeart/2005/8/layout/orgChart1"/>
    <dgm:cxn modelId="{A45A909F-83DA-6F4D-9B11-F5B71F2CC966}" type="presParOf" srcId="{6E585B72-86BC-4146-B6FC-C13122C99D0E}" destId="{CA90080E-9645-1947-988F-AAD1B518957D}" srcOrd="1" destOrd="0" presId="urn:microsoft.com/office/officeart/2005/8/layout/orgChart1"/>
    <dgm:cxn modelId="{2F072391-776C-C948-8344-3E6D36289C0C}" type="presParOf" srcId="{6E585B72-86BC-4146-B6FC-C13122C99D0E}" destId="{A1D3920A-2873-1D48-B0C8-14849D563916}" srcOrd="2" destOrd="0" presId="urn:microsoft.com/office/officeart/2005/8/layout/orgChart1"/>
    <dgm:cxn modelId="{BB239F60-599A-AE40-BDC3-65B086A60E9D}" type="presParOf" srcId="{211235C0-DE49-FB45-9743-B8D17FE44186}" destId="{6AC23490-BF2F-8F4F-A5AE-3A615C8A82EA}" srcOrd="6" destOrd="0" presId="urn:microsoft.com/office/officeart/2005/8/layout/orgChart1"/>
    <dgm:cxn modelId="{2D6C890D-2C43-D346-A874-03579E437A4A}" type="presParOf" srcId="{211235C0-DE49-FB45-9743-B8D17FE44186}" destId="{7DDD69C3-E50F-FA40-84A9-17933F6B0F32}" srcOrd="7" destOrd="0" presId="urn:microsoft.com/office/officeart/2005/8/layout/orgChart1"/>
    <dgm:cxn modelId="{E28CBAF0-70B5-E945-9B08-3170C9010903}" type="presParOf" srcId="{7DDD69C3-E50F-FA40-84A9-17933F6B0F32}" destId="{50F96C4E-7E5D-624C-BD65-9D56446CC8D2}" srcOrd="0" destOrd="0" presId="urn:microsoft.com/office/officeart/2005/8/layout/orgChart1"/>
    <dgm:cxn modelId="{FACE9E44-AABE-BF4F-8147-061167A39BDA}" type="presParOf" srcId="{50F96C4E-7E5D-624C-BD65-9D56446CC8D2}" destId="{314A4FBE-4A91-3341-A85B-A2F747715D14}" srcOrd="0" destOrd="0" presId="urn:microsoft.com/office/officeart/2005/8/layout/orgChart1"/>
    <dgm:cxn modelId="{4C7BE82E-1654-7941-89D3-023183875E90}" type="presParOf" srcId="{50F96C4E-7E5D-624C-BD65-9D56446CC8D2}" destId="{341B0304-EF3A-2E4E-9477-D1FF03F736E0}" srcOrd="1" destOrd="0" presId="urn:microsoft.com/office/officeart/2005/8/layout/orgChart1"/>
    <dgm:cxn modelId="{8DC5B19A-01FA-6C4F-9C45-3F386D4C73DF}" type="presParOf" srcId="{7DDD69C3-E50F-FA40-84A9-17933F6B0F32}" destId="{E79E3432-2F65-0F41-9A0F-D6C9640F7739}" srcOrd="1" destOrd="0" presId="urn:microsoft.com/office/officeart/2005/8/layout/orgChart1"/>
    <dgm:cxn modelId="{C2A2B903-F432-EF4E-8A53-53E9936C7662}" type="presParOf" srcId="{E79E3432-2F65-0F41-9A0F-D6C9640F7739}" destId="{7767C32B-5121-F24A-B834-98C37D8D10B0}" srcOrd="0" destOrd="0" presId="urn:microsoft.com/office/officeart/2005/8/layout/orgChart1"/>
    <dgm:cxn modelId="{5920BDF3-D19B-2844-8797-7B14E2EBBCFB}" type="presParOf" srcId="{E79E3432-2F65-0F41-9A0F-D6C9640F7739}" destId="{E41757B6-F529-6A4A-A87F-600645589D44}" srcOrd="1" destOrd="0" presId="urn:microsoft.com/office/officeart/2005/8/layout/orgChart1"/>
    <dgm:cxn modelId="{04808E7F-7C5A-A64D-91E1-4CDA822186AD}" type="presParOf" srcId="{E41757B6-F529-6A4A-A87F-600645589D44}" destId="{E6DA057B-5AB9-7F4C-B357-53E5A3458592}" srcOrd="0" destOrd="0" presId="urn:microsoft.com/office/officeart/2005/8/layout/orgChart1"/>
    <dgm:cxn modelId="{C65F8E14-4A5E-0440-93A5-19EAF5572A29}" type="presParOf" srcId="{E6DA057B-5AB9-7F4C-B357-53E5A3458592}" destId="{8F671004-41A4-0746-9130-C24A85C65654}" srcOrd="0" destOrd="0" presId="urn:microsoft.com/office/officeart/2005/8/layout/orgChart1"/>
    <dgm:cxn modelId="{5E3240D9-8383-E74C-8B15-531BEA654A69}" type="presParOf" srcId="{E6DA057B-5AB9-7F4C-B357-53E5A3458592}" destId="{CFB91ABA-598F-8342-9269-563B68354A27}" srcOrd="1" destOrd="0" presId="urn:microsoft.com/office/officeart/2005/8/layout/orgChart1"/>
    <dgm:cxn modelId="{724727EB-7F40-554A-A90B-A501E3FE8B93}" type="presParOf" srcId="{E41757B6-F529-6A4A-A87F-600645589D44}" destId="{A3C5BCDC-61B1-3640-BEF1-38F7A81ED539}" srcOrd="1" destOrd="0" presId="urn:microsoft.com/office/officeart/2005/8/layout/orgChart1"/>
    <dgm:cxn modelId="{C837B507-00F2-0844-9B36-03EAB65C8979}" type="presParOf" srcId="{E41757B6-F529-6A4A-A87F-600645589D44}" destId="{A5F2607E-8AF8-5B4F-A59A-04D81DEFC7E6}" srcOrd="2" destOrd="0" presId="urn:microsoft.com/office/officeart/2005/8/layout/orgChart1"/>
    <dgm:cxn modelId="{A631F205-D795-8A4E-B117-C229ABE61443}" type="presParOf" srcId="{E79E3432-2F65-0F41-9A0F-D6C9640F7739}" destId="{5D5C9008-50C9-3B40-8534-32220A84173E}" srcOrd="2" destOrd="0" presId="urn:microsoft.com/office/officeart/2005/8/layout/orgChart1"/>
    <dgm:cxn modelId="{8EBDED1C-8D12-9F4E-8FF0-D98FEDF5F0F8}" type="presParOf" srcId="{E79E3432-2F65-0F41-9A0F-D6C9640F7739}" destId="{CA73E650-F09F-0A40-8160-9A742D144830}" srcOrd="3" destOrd="0" presId="urn:microsoft.com/office/officeart/2005/8/layout/orgChart1"/>
    <dgm:cxn modelId="{B07D9ADB-463D-9E40-A4C6-C92579E2DF51}" type="presParOf" srcId="{CA73E650-F09F-0A40-8160-9A742D144830}" destId="{7AA9D83D-19E7-6E4C-8EA2-CDFB31CA3FDC}" srcOrd="0" destOrd="0" presId="urn:microsoft.com/office/officeart/2005/8/layout/orgChart1"/>
    <dgm:cxn modelId="{4A2CE90E-F2DC-1E47-BDC6-A859BFC83F1A}" type="presParOf" srcId="{7AA9D83D-19E7-6E4C-8EA2-CDFB31CA3FDC}" destId="{836A4E19-B91E-6E46-B192-9A6F960C8787}" srcOrd="0" destOrd="0" presId="urn:microsoft.com/office/officeart/2005/8/layout/orgChart1"/>
    <dgm:cxn modelId="{90825E68-0A38-054A-9BB5-D61CF0EB3872}" type="presParOf" srcId="{7AA9D83D-19E7-6E4C-8EA2-CDFB31CA3FDC}" destId="{F954A28E-7794-AD49-A1E7-2D85096BD7EA}" srcOrd="1" destOrd="0" presId="urn:microsoft.com/office/officeart/2005/8/layout/orgChart1"/>
    <dgm:cxn modelId="{D53F28AE-D33B-D24F-A09B-BAAC9C0A47BF}" type="presParOf" srcId="{CA73E650-F09F-0A40-8160-9A742D144830}" destId="{BC8755D4-0670-3D4E-B4D1-F10E7874555B}" srcOrd="1" destOrd="0" presId="urn:microsoft.com/office/officeart/2005/8/layout/orgChart1"/>
    <dgm:cxn modelId="{0F3424E4-3F10-D545-972A-3C3FE3F0EF7D}" type="presParOf" srcId="{CA73E650-F09F-0A40-8160-9A742D144830}" destId="{A53E2202-9E30-BD4B-A2ED-E98813E86AE4}" srcOrd="2" destOrd="0" presId="urn:microsoft.com/office/officeart/2005/8/layout/orgChart1"/>
    <dgm:cxn modelId="{6E2A4D9A-D9CE-7A4B-91AB-5CD7A0752BAF}" type="presParOf" srcId="{7DDD69C3-E50F-FA40-84A9-17933F6B0F32}" destId="{E139A23D-A0A1-544E-83B2-5C7F65CCEF75}" srcOrd="2" destOrd="0" presId="urn:microsoft.com/office/officeart/2005/8/layout/orgChart1"/>
    <dgm:cxn modelId="{5537DD87-0BE3-DF49-B664-BCEC20FCD9D5}" type="presParOf" srcId="{96D6CD40-A958-DA47-A69D-BD9EB098FEE6}" destId="{A16AF844-2A00-F44F-9221-BE31D6BDEA6C}" srcOrd="2" destOrd="0" presId="urn:microsoft.com/office/officeart/2005/8/layout/orgChart1"/>
    <dgm:cxn modelId="{4071A4FB-1901-6F48-B671-0DC58A06A1A9}" type="presParOf" srcId="{B1FC42F5-562C-DE4F-BA44-A95356795A5E}" destId="{03D59A4D-A9E5-9F43-8927-2DE9C3FA39C4}" srcOrd="2" destOrd="0" presId="urn:microsoft.com/office/officeart/2005/8/layout/orgChart1"/>
    <dgm:cxn modelId="{B4542D73-0816-9E4D-8862-FD37E27B5459}" type="presParOf" srcId="{A960DB29-B2EF-0247-B019-7AB244638028}" destId="{8C266BEA-7D6E-4446-8938-38D94B9A000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5C9008-50C9-3B40-8534-32220A84173E}">
      <dsp:nvSpPr>
        <dsp:cNvPr id="0" name=""/>
        <dsp:cNvSpPr/>
      </dsp:nvSpPr>
      <dsp:spPr>
        <a:xfrm>
          <a:off x="5644371" y="3438825"/>
          <a:ext cx="204277" cy="730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0794"/>
              </a:lnTo>
              <a:lnTo>
                <a:pt x="204277" y="730794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67C32B-5121-F24A-B834-98C37D8D10B0}">
      <dsp:nvSpPr>
        <dsp:cNvPr id="0" name=""/>
        <dsp:cNvSpPr/>
      </dsp:nvSpPr>
      <dsp:spPr>
        <a:xfrm>
          <a:off x="5644371" y="3438825"/>
          <a:ext cx="204277" cy="274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580"/>
              </a:lnTo>
              <a:lnTo>
                <a:pt x="204277" y="27458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C23490-BF2F-8F4F-A5AE-3A615C8A82EA}">
      <dsp:nvSpPr>
        <dsp:cNvPr id="0" name=""/>
        <dsp:cNvSpPr/>
      </dsp:nvSpPr>
      <dsp:spPr>
        <a:xfrm>
          <a:off x="4619501" y="2412900"/>
          <a:ext cx="1524447" cy="4014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315"/>
              </a:lnTo>
              <a:lnTo>
                <a:pt x="1524447" y="270315"/>
              </a:lnTo>
              <a:lnTo>
                <a:pt x="1524447" y="401454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5BFA8-41E9-C048-8730-999D9B304FE5}">
      <dsp:nvSpPr>
        <dsp:cNvPr id="0" name=""/>
        <dsp:cNvSpPr/>
      </dsp:nvSpPr>
      <dsp:spPr>
        <a:xfrm>
          <a:off x="4573781" y="2412900"/>
          <a:ext cx="91440" cy="4014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0315"/>
              </a:lnTo>
              <a:lnTo>
                <a:pt x="58946" y="270315"/>
              </a:lnTo>
              <a:lnTo>
                <a:pt x="58946" y="401454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E74BF3-5193-6F45-A69D-BE8EB28624DC}">
      <dsp:nvSpPr>
        <dsp:cNvPr id="0" name=""/>
        <dsp:cNvSpPr/>
      </dsp:nvSpPr>
      <dsp:spPr>
        <a:xfrm>
          <a:off x="3121505" y="2412900"/>
          <a:ext cx="1497995" cy="401454"/>
        </a:xfrm>
        <a:custGeom>
          <a:avLst/>
          <a:gdLst/>
          <a:ahLst/>
          <a:cxnLst/>
          <a:rect l="0" t="0" r="0" b="0"/>
          <a:pathLst>
            <a:path>
              <a:moveTo>
                <a:pt x="1497995" y="0"/>
              </a:moveTo>
              <a:lnTo>
                <a:pt x="1497995" y="270315"/>
              </a:lnTo>
              <a:lnTo>
                <a:pt x="0" y="270315"/>
              </a:lnTo>
              <a:lnTo>
                <a:pt x="0" y="401454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8DFC45-AFA6-3647-9793-E942CDD00CE0}">
      <dsp:nvSpPr>
        <dsp:cNvPr id="0" name=""/>
        <dsp:cNvSpPr/>
      </dsp:nvSpPr>
      <dsp:spPr>
        <a:xfrm>
          <a:off x="1110707" y="3438825"/>
          <a:ext cx="166171" cy="2022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2910"/>
              </a:lnTo>
              <a:lnTo>
                <a:pt x="166171" y="202291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439E0-242B-684F-AFAF-A4D096C870A9}">
      <dsp:nvSpPr>
        <dsp:cNvPr id="0" name=""/>
        <dsp:cNvSpPr/>
      </dsp:nvSpPr>
      <dsp:spPr>
        <a:xfrm>
          <a:off x="1110707" y="3438825"/>
          <a:ext cx="153470" cy="15719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1941"/>
              </a:lnTo>
              <a:lnTo>
                <a:pt x="153470" y="1571941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D6554B-50F4-4D44-956B-860F2E90051F}">
      <dsp:nvSpPr>
        <dsp:cNvPr id="0" name=""/>
        <dsp:cNvSpPr/>
      </dsp:nvSpPr>
      <dsp:spPr>
        <a:xfrm>
          <a:off x="1110707" y="3438825"/>
          <a:ext cx="153470" cy="1124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4601"/>
              </a:lnTo>
              <a:lnTo>
                <a:pt x="153470" y="1124601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6FF4A-E665-CF45-9E04-E26F415DABD8}">
      <dsp:nvSpPr>
        <dsp:cNvPr id="0" name=""/>
        <dsp:cNvSpPr/>
      </dsp:nvSpPr>
      <dsp:spPr>
        <a:xfrm>
          <a:off x="1110707" y="3438825"/>
          <a:ext cx="153470" cy="689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963"/>
              </a:lnTo>
              <a:lnTo>
                <a:pt x="153470" y="689963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6320D5-2365-3E49-978B-0C19FB0A7540}">
      <dsp:nvSpPr>
        <dsp:cNvPr id="0" name=""/>
        <dsp:cNvSpPr/>
      </dsp:nvSpPr>
      <dsp:spPr>
        <a:xfrm>
          <a:off x="1110707" y="3438825"/>
          <a:ext cx="153470" cy="268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026"/>
              </a:lnTo>
              <a:lnTo>
                <a:pt x="153470" y="268026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936CDF-9A87-984B-9BF9-C21044FB7497}">
      <dsp:nvSpPr>
        <dsp:cNvPr id="0" name=""/>
        <dsp:cNvSpPr/>
      </dsp:nvSpPr>
      <dsp:spPr>
        <a:xfrm>
          <a:off x="1610284" y="2412900"/>
          <a:ext cx="3009216" cy="401454"/>
        </a:xfrm>
        <a:custGeom>
          <a:avLst/>
          <a:gdLst/>
          <a:ahLst/>
          <a:cxnLst/>
          <a:rect l="0" t="0" r="0" b="0"/>
          <a:pathLst>
            <a:path>
              <a:moveTo>
                <a:pt x="3009216" y="0"/>
              </a:moveTo>
              <a:lnTo>
                <a:pt x="3009216" y="270315"/>
              </a:lnTo>
              <a:lnTo>
                <a:pt x="0" y="270315"/>
              </a:lnTo>
              <a:lnTo>
                <a:pt x="0" y="401454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4FA9B9-DAE7-364D-B44D-B8C773AD5BC9}">
      <dsp:nvSpPr>
        <dsp:cNvPr id="0" name=""/>
        <dsp:cNvSpPr/>
      </dsp:nvSpPr>
      <dsp:spPr>
        <a:xfrm>
          <a:off x="3863890" y="1526150"/>
          <a:ext cx="755610" cy="262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139"/>
              </a:lnTo>
              <a:lnTo>
                <a:pt x="755610" y="131139"/>
              </a:lnTo>
              <a:lnTo>
                <a:pt x="755610" y="262278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9435ED-280F-884E-A2D8-46BD3921B5D6}">
      <dsp:nvSpPr>
        <dsp:cNvPr id="0" name=""/>
        <dsp:cNvSpPr/>
      </dsp:nvSpPr>
      <dsp:spPr>
        <a:xfrm>
          <a:off x="3108279" y="1526150"/>
          <a:ext cx="755610" cy="262278"/>
        </a:xfrm>
        <a:custGeom>
          <a:avLst/>
          <a:gdLst/>
          <a:ahLst/>
          <a:cxnLst/>
          <a:rect l="0" t="0" r="0" b="0"/>
          <a:pathLst>
            <a:path>
              <a:moveTo>
                <a:pt x="755610" y="0"/>
              </a:moveTo>
              <a:lnTo>
                <a:pt x="755610" y="131139"/>
              </a:lnTo>
              <a:lnTo>
                <a:pt x="0" y="131139"/>
              </a:lnTo>
              <a:lnTo>
                <a:pt x="0" y="262278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D1046A-5242-DC48-A903-B48F4D804D6E}">
      <dsp:nvSpPr>
        <dsp:cNvPr id="0" name=""/>
        <dsp:cNvSpPr/>
      </dsp:nvSpPr>
      <dsp:spPr>
        <a:xfrm>
          <a:off x="3818170" y="627573"/>
          <a:ext cx="91440" cy="2622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278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2C753-5C94-7940-AB51-B49D5DD1BF62}">
      <dsp:nvSpPr>
        <dsp:cNvPr id="0" name=""/>
        <dsp:cNvSpPr/>
      </dsp:nvSpPr>
      <dsp:spPr>
        <a:xfrm>
          <a:off x="3239418" y="3101"/>
          <a:ext cx="1248943" cy="6244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Clean Energy Vision Project</a:t>
          </a:r>
          <a:endParaRPr lang="en-US" sz="1200" kern="1200"/>
        </a:p>
      </dsp:txBody>
      <dsp:txXfrm>
        <a:off x="3239418" y="3101"/>
        <a:ext cx="1248943" cy="624471"/>
      </dsp:txXfrm>
    </dsp:sp>
    <dsp:sp modelId="{FC9A68A2-39AA-094E-9197-6A71A8F65259}">
      <dsp:nvSpPr>
        <dsp:cNvPr id="0" name=""/>
        <dsp:cNvSpPr/>
      </dsp:nvSpPr>
      <dsp:spPr>
        <a:xfrm>
          <a:off x="2985296" y="889851"/>
          <a:ext cx="1757188" cy="63629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The Story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Project Overview</a:t>
          </a:r>
          <a:endParaRPr lang="en-US" sz="1200" kern="1200" dirty="0"/>
        </a:p>
      </dsp:txBody>
      <dsp:txXfrm>
        <a:off x="2985296" y="889851"/>
        <a:ext cx="1757188" cy="636299"/>
      </dsp:txXfrm>
    </dsp:sp>
    <dsp:sp modelId="{D5CD53B1-1453-E444-ACA6-A13EF14512B3}">
      <dsp:nvSpPr>
        <dsp:cNvPr id="0" name=""/>
        <dsp:cNvSpPr/>
      </dsp:nvSpPr>
      <dsp:spPr>
        <a:xfrm>
          <a:off x="2483807" y="1788428"/>
          <a:ext cx="1248943" cy="62447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Western Grid 2050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2483807" y="1788428"/>
        <a:ext cx="1248943" cy="624471"/>
      </dsp:txXfrm>
    </dsp:sp>
    <dsp:sp modelId="{63875AEF-28FC-A945-BB84-740AF7BE7795}">
      <dsp:nvSpPr>
        <dsp:cNvPr id="0" name=""/>
        <dsp:cNvSpPr/>
      </dsp:nvSpPr>
      <dsp:spPr>
        <a:xfrm>
          <a:off x="3995029" y="1788428"/>
          <a:ext cx="1248943" cy="62447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Transition Plan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3995029" y="1788428"/>
        <a:ext cx="1248943" cy="624471"/>
      </dsp:txXfrm>
    </dsp:sp>
    <dsp:sp modelId="{72CD8DA8-F8FD-234C-8A78-28CDA2C6187D}">
      <dsp:nvSpPr>
        <dsp:cNvPr id="0" name=""/>
        <dsp:cNvSpPr/>
      </dsp:nvSpPr>
      <dsp:spPr>
        <a:xfrm>
          <a:off x="985812" y="2814354"/>
          <a:ext cx="1248943" cy="62447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00"/>
              </a:solidFill>
            </a:rPr>
            <a:t>Fact Sheets</a:t>
          </a:r>
          <a:endParaRPr lang="en-US" sz="1200" kern="1200" dirty="0">
            <a:solidFill>
              <a:srgbClr val="000000"/>
            </a:solidFill>
          </a:endParaRPr>
        </a:p>
      </dsp:txBody>
      <dsp:txXfrm>
        <a:off x="985812" y="2814354"/>
        <a:ext cx="1248943" cy="624471"/>
      </dsp:txXfrm>
    </dsp:sp>
    <dsp:sp modelId="{921D25E5-95CE-A244-B487-23624A17E768}">
      <dsp:nvSpPr>
        <dsp:cNvPr id="0" name=""/>
        <dsp:cNvSpPr/>
      </dsp:nvSpPr>
      <dsp:spPr>
        <a:xfrm>
          <a:off x="1264177" y="3531772"/>
          <a:ext cx="1350882" cy="350159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Jobs and Economy</a:t>
          </a:r>
          <a:endParaRPr lang="en-US" sz="1200" kern="1200"/>
        </a:p>
      </dsp:txBody>
      <dsp:txXfrm>
        <a:off x="1264177" y="3531772"/>
        <a:ext cx="1350882" cy="350159"/>
      </dsp:txXfrm>
    </dsp:sp>
    <dsp:sp modelId="{5C63F704-1210-1A47-82E3-C4854AF3D3A1}">
      <dsp:nvSpPr>
        <dsp:cNvPr id="0" name=""/>
        <dsp:cNvSpPr/>
      </dsp:nvSpPr>
      <dsp:spPr>
        <a:xfrm>
          <a:off x="1264177" y="3953709"/>
          <a:ext cx="1350882" cy="350159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Security</a:t>
          </a:r>
          <a:endParaRPr lang="en-US" sz="1200" kern="1200"/>
        </a:p>
      </dsp:txBody>
      <dsp:txXfrm>
        <a:off x="1264177" y="3953709"/>
        <a:ext cx="1350882" cy="350159"/>
      </dsp:txXfrm>
    </dsp:sp>
    <dsp:sp modelId="{ECF94C1C-B78E-744B-802B-31194056A9AD}">
      <dsp:nvSpPr>
        <dsp:cNvPr id="0" name=""/>
        <dsp:cNvSpPr/>
      </dsp:nvSpPr>
      <dsp:spPr>
        <a:xfrm>
          <a:off x="1264177" y="4388347"/>
          <a:ext cx="1350882" cy="350159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Public Health</a:t>
          </a:r>
          <a:endParaRPr lang="en-US" sz="1200" kern="1200"/>
        </a:p>
      </dsp:txBody>
      <dsp:txXfrm>
        <a:off x="1264177" y="4388347"/>
        <a:ext cx="1350882" cy="350159"/>
      </dsp:txXfrm>
    </dsp:sp>
    <dsp:sp modelId="{6A725C44-433F-B245-BF6F-A2A9CD5F591A}">
      <dsp:nvSpPr>
        <dsp:cNvPr id="0" name=""/>
        <dsp:cNvSpPr/>
      </dsp:nvSpPr>
      <dsp:spPr>
        <a:xfrm>
          <a:off x="1264177" y="4835687"/>
          <a:ext cx="1350882" cy="350159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Land Use</a:t>
          </a:r>
          <a:endParaRPr lang="en-US" sz="1200" kern="1200"/>
        </a:p>
      </dsp:txBody>
      <dsp:txXfrm>
        <a:off x="1264177" y="4835687"/>
        <a:ext cx="1350882" cy="350159"/>
      </dsp:txXfrm>
    </dsp:sp>
    <dsp:sp modelId="{A9C9979A-E6C7-744F-886C-3F9AFC0ACD1B}">
      <dsp:nvSpPr>
        <dsp:cNvPr id="0" name=""/>
        <dsp:cNvSpPr/>
      </dsp:nvSpPr>
      <dsp:spPr>
        <a:xfrm>
          <a:off x="1276879" y="5286656"/>
          <a:ext cx="1350882" cy="350159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Water Use</a:t>
          </a:r>
          <a:endParaRPr lang="en-US" sz="1200" kern="1200"/>
        </a:p>
      </dsp:txBody>
      <dsp:txXfrm>
        <a:off x="1276879" y="5286656"/>
        <a:ext cx="1350882" cy="350159"/>
      </dsp:txXfrm>
    </dsp:sp>
    <dsp:sp modelId="{0CE5005D-6D1C-6F47-948D-C3DC85723783}">
      <dsp:nvSpPr>
        <dsp:cNvPr id="0" name=""/>
        <dsp:cNvSpPr/>
      </dsp:nvSpPr>
      <dsp:spPr>
        <a:xfrm>
          <a:off x="2497034" y="2814354"/>
          <a:ext cx="1248943" cy="62447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rgbClr val="000000"/>
              </a:solidFill>
            </a:rPr>
            <a:t>Top 10 Policies</a:t>
          </a:r>
          <a:endParaRPr lang="en-US" sz="1200" kern="1200">
            <a:solidFill>
              <a:srgbClr val="000000"/>
            </a:solidFill>
          </a:endParaRPr>
        </a:p>
      </dsp:txBody>
      <dsp:txXfrm>
        <a:off x="2497034" y="2814354"/>
        <a:ext cx="1248943" cy="624471"/>
      </dsp:txXfrm>
    </dsp:sp>
    <dsp:sp modelId="{1E291AB2-286A-7E4A-9952-844051FB7C7B}">
      <dsp:nvSpPr>
        <dsp:cNvPr id="0" name=""/>
        <dsp:cNvSpPr/>
      </dsp:nvSpPr>
      <dsp:spPr>
        <a:xfrm>
          <a:off x="4008255" y="2814354"/>
          <a:ext cx="1248943" cy="62447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rgbClr val="000000"/>
              </a:solidFill>
            </a:rPr>
            <a:t>10 Truths</a:t>
          </a:r>
          <a:endParaRPr lang="en-US" sz="1200" kern="1200">
            <a:solidFill>
              <a:srgbClr val="000000"/>
            </a:solidFill>
          </a:endParaRPr>
        </a:p>
      </dsp:txBody>
      <dsp:txXfrm>
        <a:off x="4008255" y="2814354"/>
        <a:ext cx="1248943" cy="624471"/>
      </dsp:txXfrm>
    </dsp:sp>
    <dsp:sp modelId="{314A4FBE-4A91-3341-A85B-A2F747715D14}">
      <dsp:nvSpPr>
        <dsp:cNvPr id="0" name=""/>
        <dsp:cNvSpPr/>
      </dsp:nvSpPr>
      <dsp:spPr>
        <a:xfrm>
          <a:off x="5519477" y="2814354"/>
          <a:ext cx="1248943" cy="62447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rgbClr val="000000"/>
              </a:solidFill>
            </a:rPr>
            <a:t>FAQs</a:t>
          </a:r>
          <a:endParaRPr lang="en-US" sz="1200" kern="1200">
            <a:solidFill>
              <a:srgbClr val="000000"/>
            </a:solidFill>
          </a:endParaRPr>
        </a:p>
      </dsp:txBody>
      <dsp:txXfrm>
        <a:off x="5519477" y="2814354"/>
        <a:ext cx="1248943" cy="624471"/>
      </dsp:txXfrm>
    </dsp:sp>
    <dsp:sp modelId="{8F671004-41A4-0746-9130-C24A85C65654}">
      <dsp:nvSpPr>
        <dsp:cNvPr id="0" name=""/>
        <dsp:cNvSpPr/>
      </dsp:nvSpPr>
      <dsp:spPr>
        <a:xfrm>
          <a:off x="5848648" y="3531772"/>
          <a:ext cx="1215234" cy="363267"/>
        </a:xfrm>
        <a:prstGeom prst="rect">
          <a:avLst/>
        </a:prstGeom>
        <a:solidFill>
          <a:srgbClr val="63252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Internal Message Sheet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5848648" y="3531772"/>
        <a:ext cx="1215234" cy="363267"/>
      </dsp:txXfrm>
    </dsp:sp>
    <dsp:sp modelId="{836A4E19-B91E-6E46-B192-9A6F960C8787}">
      <dsp:nvSpPr>
        <dsp:cNvPr id="0" name=""/>
        <dsp:cNvSpPr/>
      </dsp:nvSpPr>
      <dsp:spPr>
        <a:xfrm>
          <a:off x="5848648" y="3987986"/>
          <a:ext cx="1215234" cy="363267"/>
        </a:xfrm>
        <a:prstGeom prst="rect">
          <a:avLst/>
        </a:prstGeom>
        <a:solidFill>
          <a:srgbClr val="63252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External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5848648" y="3987986"/>
        <a:ext cx="1215234" cy="363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8AC4-E030-B74F-91CD-4639980A9D66}" type="datetimeFigureOut">
              <a:rPr lang="en-US" smtClean="0"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5E51E-CF2E-B040-A743-FCEFBE2B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14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8AC4-E030-B74F-91CD-4639980A9D66}" type="datetimeFigureOut">
              <a:rPr lang="en-US" smtClean="0"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5E51E-CF2E-B040-A743-FCEFBE2B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3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8AC4-E030-B74F-91CD-4639980A9D66}" type="datetimeFigureOut">
              <a:rPr lang="en-US" smtClean="0"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5E51E-CF2E-B040-A743-FCEFBE2B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77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8AC4-E030-B74F-91CD-4639980A9D66}" type="datetimeFigureOut">
              <a:rPr lang="en-US" smtClean="0"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5E51E-CF2E-B040-A743-FCEFBE2B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91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8AC4-E030-B74F-91CD-4639980A9D66}" type="datetimeFigureOut">
              <a:rPr lang="en-US" smtClean="0"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5E51E-CF2E-B040-A743-FCEFBE2B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8AC4-E030-B74F-91CD-4639980A9D66}" type="datetimeFigureOut">
              <a:rPr lang="en-US" smtClean="0"/>
              <a:t>10/5/11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5E51E-CF2E-B040-A743-FCEFBE2B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23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8AC4-E030-B74F-91CD-4639980A9D66}" type="datetimeFigureOut">
              <a:rPr lang="en-US" smtClean="0"/>
              <a:t>10/5/11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5E51E-CF2E-B040-A743-FCEFBE2B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764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8AC4-E030-B74F-91CD-4639980A9D66}" type="datetimeFigureOut">
              <a:rPr lang="en-US" smtClean="0"/>
              <a:t>10/5/11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5E51E-CF2E-B040-A743-FCEFBE2B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7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8AC4-E030-B74F-91CD-4639980A9D66}" type="datetimeFigureOut">
              <a:rPr lang="en-US" smtClean="0"/>
              <a:t>10/5/11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5E51E-CF2E-B040-A743-FCEFBE2B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8AC4-E030-B74F-91CD-4639980A9D66}" type="datetimeFigureOut">
              <a:rPr lang="en-US" smtClean="0"/>
              <a:t>10/5/11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5E51E-CF2E-B040-A743-FCEFBE2B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56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8AC4-E030-B74F-91CD-4639980A9D66}" type="datetimeFigureOut">
              <a:rPr lang="en-US" smtClean="0"/>
              <a:t>10/5/11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5E51E-CF2E-B040-A743-FCEFBE2B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25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18AC4-E030-B74F-91CD-4639980A9D66}" type="datetimeFigureOut">
              <a:rPr lang="en-US" smtClean="0"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5E51E-CF2E-B040-A743-FCEFBE2B9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5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30359388"/>
              </p:ext>
            </p:extLst>
          </p:nvPr>
        </p:nvGraphicFramePr>
        <p:xfrm>
          <a:off x="498426" y="1051854"/>
          <a:ext cx="9517529" cy="6364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logoRGB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387" y="349120"/>
            <a:ext cx="2509763" cy="140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166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35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Alicia Healey</dc:creator>
  <cp:lastModifiedBy>Alicia Healey</cp:lastModifiedBy>
  <cp:revision>7</cp:revision>
  <dcterms:created xsi:type="dcterms:W3CDTF">2011-10-05T19:26:59Z</dcterms:created>
  <dcterms:modified xsi:type="dcterms:W3CDTF">2011-10-05T22:07:55Z</dcterms:modified>
</cp:coreProperties>
</file>